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4"/>
    <p:sldMasterId id="2147483669" r:id="rId5"/>
    <p:sldMasterId id="2147483681" r:id="rId6"/>
    <p:sldMasterId id="2147483693" r:id="rId7"/>
    <p:sldMasterId id="2147483705" r:id="rId8"/>
  </p:sldMasterIdLst>
  <p:notesMasterIdLst>
    <p:notesMasterId r:id="rId47"/>
  </p:notesMasterIdLst>
  <p:sldIdLst>
    <p:sldId id="256" r:id="rId9"/>
    <p:sldId id="297" r:id="rId10"/>
    <p:sldId id="288" r:id="rId11"/>
    <p:sldId id="263" r:id="rId12"/>
    <p:sldId id="317" r:id="rId13"/>
    <p:sldId id="258" r:id="rId14"/>
    <p:sldId id="298" r:id="rId15"/>
    <p:sldId id="290" r:id="rId16"/>
    <p:sldId id="291" r:id="rId17"/>
    <p:sldId id="292" r:id="rId18"/>
    <p:sldId id="293" r:id="rId19"/>
    <p:sldId id="294" r:id="rId20"/>
    <p:sldId id="295" r:id="rId21"/>
    <p:sldId id="259" r:id="rId22"/>
    <p:sldId id="320" r:id="rId23"/>
    <p:sldId id="285" r:id="rId24"/>
    <p:sldId id="319" r:id="rId25"/>
    <p:sldId id="312" r:id="rId26"/>
    <p:sldId id="284" r:id="rId27"/>
    <p:sldId id="305" r:id="rId28"/>
    <p:sldId id="289" r:id="rId29"/>
    <p:sldId id="307" r:id="rId30"/>
    <p:sldId id="272" r:id="rId31"/>
    <p:sldId id="306" r:id="rId32"/>
    <p:sldId id="281" r:id="rId33"/>
    <p:sldId id="308" r:id="rId34"/>
    <p:sldId id="313" r:id="rId35"/>
    <p:sldId id="283" r:id="rId36"/>
    <p:sldId id="315" r:id="rId37"/>
    <p:sldId id="314" r:id="rId38"/>
    <p:sldId id="286" r:id="rId39"/>
    <p:sldId id="303" r:id="rId40"/>
    <p:sldId id="304" r:id="rId41"/>
    <p:sldId id="279" r:id="rId42"/>
    <p:sldId id="318" r:id="rId43"/>
    <p:sldId id="299" r:id="rId44"/>
    <p:sldId id="282" r:id="rId45"/>
    <p:sldId id="264" r:id="rId46"/>
  </p:sldIdLst>
  <p:sldSz cx="12192000" cy="6858000"/>
  <p:notesSz cx="6858000" cy="9144000"/>
  <p:embeddedFontLst>
    <p:embeddedFont>
      <p:font typeface="Abril Fatface" panose="02000503000000020003" pitchFamily="2" charset="0"/>
      <p:regular r:id="rId48"/>
    </p:embeddedFont>
    <p:embeddedFont>
      <p:font typeface="Andika" panose="020B0604020202020204" charset="0"/>
      <p:regular r:id="rId49"/>
      <p:bold r:id="rId50"/>
      <p:italic r:id="rId51"/>
      <p:boldItalic r:id="rId52"/>
    </p:embeddedFont>
    <p:embeddedFont>
      <p:font typeface="Arial Narrow" panose="020B0606020202030204" pitchFamily="34" charset="0"/>
      <p:regular r:id="rId53"/>
      <p:bold r:id="rId54"/>
      <p:italic r:id="rId55"/>
      <p:boldItalic r:id="rId56"/>
    </p:embeddedFont>
    <p:embeddedFont>
      <p:font typeface="Barlow Condensed" panose="00000506000000000000" pitchFamily="2"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Franklin Gothic Book" panose="020B0503020102020204" pitchFamily="34" charset="0"/>
      <p:regular r:id="rId67"/>
      <p:italic r:id="rId68"/>
    </p:embeddedFont>
    <p:embeddedFont>
      <p:font typeface="Franklin Gothic Medium" panose="020B0603020102020204" pitchFamily="34" charset="0"/>
      <p:regular r:id="rId69"/>
      <p:italic r:id="rId70"/>
    </p:embeddedFont>
    <p:embeddedFont>
      <p:font typeface="Gill Sans MT" panose="020B0502020104020203" pitchFamily="34" charset="0"/>
      <p:regular r:id="rId71"/>
      <p:bold r:id="rId72"/>
      <p:italic r:id="rId73"/>
      <p:boldItalic r:id="rId74"/>
    </p:embeddedFont>
    <p:embeddedFont>
      <p:font typeface="Homemade Apple" panose="020B0604020202020204" charset="0"/>
      <p:regular r:id="rId75"/>
    </p:embeddedFont>
    <p:embeddedFont>
      <p:font typeface="Poppins" panose="00000500000000000000" pitchFamily="2" charset="0"/>
      <p:regular r:id="rId76"/>
      <p:bold r:id="rId77"/>
      <p:italic r:id="rId78"/>
      <p:boldItalic r:id="rId79"/>
    </p:embeddedFont>
    <p:embeddedFont>
      <p:font typeface="Wingdings 2" panose="05020102010507070707" pitchFamily="18" charset="2"/>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37760-0163-4A24-9958-0FD6D5C429F8}" v="10" dt="2022-11-03T14:44:24.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245"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Master" Target="slideMasters/slideMaster5.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Master" Target="slideMasters/slideMaster4.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19.fntdata"/><Relationship Id="rId61" Type="http://schemas.openxmlformats.org/officeDocument/2006/relationships/font" Target="fonts/font14.fntdata"/><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on, Heather" userId="23aa31a6-c8bc-4439-8252-ae08040be209" providerId="ADAL" clId="{89337760-0163-4A24-9958-0FD6D5C429F8}"/>
    <pc:docChg chg="custSel modSld">
      <pc:chgData name="Benton, Heather" userId="23aa31a6-c8bc-4439-8252-ae08040be209" providerId="ADAL" clId="{89337760-0163-4A24-9958-0FD6D5C429F8}" dt="2022-11-03T17:35:00.069" v="126" actId="20577"/>
      <pc:docMkLst>
        <pc:docMk/>
      </pc:docMkLst>
      <pc:sldChg chg="modSp mod">
        <pc:chgData name="Benton, Heather" userId="23aa31a6-c8bc-4439-8252-ae08040be209" providerId="ADAL" clId="{89337760-0163-4A24-9958-0FD6D5C429F8}" dt="2022-11-03T15:28:34.101" v="74" actId="20577"/>
        <pc:sldMkLst>
          <pc:docMk/>
          <pc:sldMk cId="0" sldId="256"/>
        </pc:sldMkLst>
        <pc:spChg chg="mod">
          <ac:chgData name="Benton, Heather" userId="23aa31a6-c8bc-4439-8252-ae08040be209" providerId="ADAL" clId="{89337760-0163-4A24-9958-0FD6D5C429F8}" dt="2022-11-03T15:28:34.101" v="74" actId="20577"/>
          <ac:spMkLst>
            <pc:docMk/>
            <pc:sldMk cId="0" sldId="256"/>
            <ac:spMk id="1731" creationId="{00000000-0000-0000-0000-000000000000}"/>
          </ac:spMkLst>
        </pc:spChg>
      </pc:sldChg>
      <pc:sldChg chg="modSp mod">
        <pc:chgData name="Benton, Heather" userId="23aa31a6-c8bc-4439-8252-ae08040be209" providerId="ADAL" clId="{89337760-0163-4A24-9958-0FD6D5C429F8}" dt="2022-11-03T15:29:10.824" v="90" actId="1076"/>
        <pc:sldMkLst>
          <pc:docMk/>
          <pc:sldMk cId="0" sldId="258"/>
        </pc:sldMkLst>
        <pc:spChg chg="mod">
          <ac:chgData name="Benton, Heather" userId="23aa31a6-c8bc-4439-8252-ae08040be209" providerId="ADAL" clId="{89337760-0163-4A24-9958-0FD6D5C429F8}" dt="2022-11-03T15:29:10.824" v="90" actId="1076"/>
          <ac:spMkLst>
            <pc:docMk/>
            <pc:sldMk cId="0" sldId="258"/>
            <ac:spMk id="1743" creationId="{00000000-0000-0000-0000-000000000000}"/>
          </ac:spMkLst>
        </pc:spChg>
        <pc:spChg chg="mod">
          <ac:chgData name="Benton, Heather" userId="23aa31a6-c8bc-4439-8252-ae08040be209" providerId="ADAL" clId="{89337760-0163-4A24-9958-0FD6D5C429F8}" dt="2022-11-03T15:28:49.598" v="75" actId="13926"/>
          <ac:spMkLst>
            <pc:docMk/>
            <pc:sldMk cId="0" sldId="258"/>
            <ac:spMk id="1744" creationId="{00000000-0000-0000-0000-000000000000}"/>
          </ac:spMkLst>
        </pc:spChg>
      </pc:sldChg>
      <pc:sldChg chg="modSp mod">
        <pc:chgData name="Benton, Heather" userId="23aa31a6-c8bc-4439-8252-ae08040be209" providerId="ADAL" clId="{89337760-0163-4A24-9958-0FD6D5C429F8}" dt="2022-11-03T17:34:37.680" v="110" actId="20577"/>
        <pc:sldMkLst>
          <pc:docMk/>
          <pc:sldMk cId="0" sldId="272"/>
        </pc:sldMkLst>
        <pc:spChg chg="mod">
          <ac:chgData name="Benton, Heather" userId="23aa31a6-c8bc-4439-8252-ae08040be209" providerId="ADAL" clId="{89337760-0163-4A24-9958-0FD6D5C429F8}" dt="2022-11-03T17:34:37.680" v="110" actId="20577"/>
          <ac:spMkLst>
            <pc:docMk/>
            <pc:sldMk cId="0" sldId="272"/>
            <ac:spMk id="2589" creationId="{E8DCA287-866B-D78D-2EBE-AF7D34EE616A}"/>
          </ac:spMkLst>
        </pc:spChg>
      </pc:sldChg>
      <pc:sldChg chg="addSp delSp modSp mod">
        <pc:chgData name="Benton, Heather" userId="23aa31a6-c8bc-4439-8252-ae08040be209" providerId="ADAL" clId="{89337760-0163-4A24-9958-0FD6D5C429F8}" dt="2022-11-03T14:43:27.222" v="30" actId="1076"/>
        <pc:sldMkLst>
          <pc:docMk/>
          <pc:sldMk cId="0" sldId="297"/>
        </pc:sldMkLst>
        <pc:picChg chg="del">
          <ac:chgData name="Benton, Heather" userId="23aa31a6-c8bc-4439-8252-ae08040be209" providerId="ADAL" clId="{89337760-0163-4A24-9958-0FD6D5C429F8}" dt="2022-11-03T14:43:22.223" v="27" actId="478"/>
          <ac:picMkLst>
            <pc:docMk/>
            <pc:sldMk cId="0" sldId="297"/>
            <ac:picMk id="20" creationId="{DCF0397A-89C1-A834-321B-9052A469B2D7}"/>
          </ac:picMkLst>
        </pc:picChg>
        <pc:picChg chg="add mod">
          <ac:chgData name="Benton, Heather" userId="23aa31a6-c8bc-4439-8252-ae08040be209" providerId="ADAL" clId="{89337760-0163-4A24-9958-0FD6D5C429F8}" dt="2022-11-03T14:43:27.222" v="30" actId="1076"/>
          <ac:picMkLst>
            <pc:docMk/>
            <pc:sldMk cId="0" sldId="297"/>
            <ac:picMk id="1026" creationId="{B59B2440-9786-0267-A4F4-16FB21A1081A}"/>
          </ac:picMkLst>
        </pc:picChg>
      </pc:sldChg>
      <pc:sldChg chg="addSp delSp modSp mod">
        <pc:chgData name="Benton, Heather" userId="23aa31a6-c8bc-4439-8252-ae08040be209" providerId="ADAL" clId="{89337760-0163-4A24-9958-0FD6D5C429F8}" dt="2022-11-03T14:44:28.413" v="40" actId="1076"/>
        <pc:sldMkLst>
          <pc:docMk/>
          <pc:sldMk cId="0" sldId="299"/>
        </pc:sldMkLst>
        <pc:picChg chg="mod">
          <ac:chgData name="Benton, Heather" userId="23aa31a6-c8bc-4439-8252-ae08040be209" providerId="ADAL" clId="{89337760-0163-4A24-9958-0FD6D5C429F8}" dt="2022-11-03T14:44:14.094" v="34" actId="1076"/>
          <ac:picMkLst>
            <pc:docMk/>
            <pc:sldMk cId="0" sldId="299"/>
            <ac:picMk id="13" creationId="{00000000-0000-0000-0000-000000000000}"/>
          </ac:picMkLst>
        </pc:picChg>
        <pc:picChg chg="mod">
          <ac:chgData name="Benton, Heather" userId="23aa31a6-c8bc-4439-8252-ae08040be209" providerId="ADAL" clId="{89337760-0163-4A24-9958-0FD6D5C429F8}" dt="2022-11-03T14:44:28.413" v="40" actId="1076"/>
          <ac:picMkLst>
            <pc:docMk/>
            <pc:sldMk cId="0" sldId="299"/>
            <ac:picMk id="14" creationId="{00000000-0000-0000-0000-000000000000}"/>
          </ac:picMkLst>
        </pc:picChg>
        <pc:picChg chg="del">
          <ac:chgData name="Benton, Heather" userId="23aa31a6-c8bc-4439-8252-ae08040be209" providerId="ADAL" clId="{89337760-0163-4A24-9958-0FD6D5C429F8}" dt="2022-11-03T14:43:46.100" v="31" actId="478"/>
          <ac:picMkLst>
            <pc:docMk/>
            <pc:sldMk cId="0" sldId="299"/>
            <ac:picMk id="18" creationId="{6F5267DC-4212-1469-81F0-5801FFC7A009}"/>
          </ac:picMkLst>
        </pc:picChg>
        <pc:picChg chg="add mod">
          <ac:chgData name="Benton, Heather" userId="23aa31a6-c8bc-4439-8252-ae08040be209" providerId="ADAL" clId="{89337760-0163-4A24-9958-0FD6D5C429F8}" dt="2022-11-03T14:44:24.983" v="39" actId="14100"/>
          <ac:picMkLst>
            <pc:docMk/>
            <pc:sldMk cId="0" sldId="299"/>
            <ac:picMk id="2050" creationId="{342156ED-FAB3-3A69-6731-85C93A1B5BB6}"/>
          </ac:picMkLst>
        </pc:picChg>
      </pc:sldChg>
      <pc:sldChg chg="modSp mod">
        <pc:chgData name="Benton, Heather" userId="23aa31a6-c8bc-4439-8252-ae08040be209" providerId="ADAL" clId="{89337760-0163-4A24-9958-0FD6D5C429F8}" dt="2022-11-03T17:35:00.069" v="126" actId="20577"/>
        <pc:sldMkLst>
          <pc:docMk/>
          <pc:sldMk cId="2132259510" sldId="303"/>
        </pc:sldMkLst>
        <pc:spChg chg="mod">
          <ac:chgData name="Benton, Heather" userId="23aa31a6-c8bc-4439-8252-ae08040be209" providerId="ADAL" clId="{89337760-0163-4A24-9958-0FD6D5C429F8}" dt="2022-11-03T17:35:00.069" v="126" actId="20577"/>
          <ac:spMkLst>
            <pc:docMk/>
            <pc:sldMk cId="2132259510" sldId="303"/>
            <ac:spMk id="2589" creationId="{E8DCA287-866B-D78D-2EBE-AF7D34EE616A}"/>
          </ac:spMkLst>
        </pc:spChg>
      </pc:sldChg>
      <pc:sldChg chg="modSp mod">
        <pc:chgData name="Benton, Heather" userId="23aa31a6-c8bc-4439-8252-ae08040be209" providerId="ADAL" clId="{89337760-0163-4A24-9958-0FD6D5C429F8}" dt="2022-11-03T17:34:28.776" v="101" actId="20577"/>
        <pc:sldMkLst>
          <pc:docMk/>
          <pc:sldMk cId="2973347281" sldId="305"/>
        </pc:sldMkLst>
        <pc:spChg chg="mod">
          <ac:chgData name="Benton, Heather" userId="23aa31a6-c8bc-4439-8252-ae08040be209" providerId="ADAL" clId="{89337760-0163-4A24-9958-0FD6D5C429F8}" dt="2022-11-03T17:34:28.776" v="101" actId="20577"/>
          <ac:spMkLst>
            <pc:docMk/>
            <pc:sldMk cId="2973347281" sldId="305"/>
            <ac:spMk id="2589" creationId="{E8DCA287-866B-D78D-2EBE-AF7D34EE616A}"/>
          </ac:spMkLst>
        </pc:spChg>
      </pc:sldChg>
      <pc:sldChg chg="modSp mod">
        <pc:chgData name="Benton, Heather" userId="23aa31a6-c8bc-4439-8252-ae08040be209" providerId="ADAL" clId="{89337760-0163-4A24-9958-0FD6D5C429F8}" dt="2022-11-03T17:34:46.120" v="116" actId="20577"/>
        <pc:sldMkLst>
          <pc:docMk/>
          <pc:sldMk cId="3479496129" sldId="308"/>
        </pc:sldMkLst>
        <pc:spChg chg="mod">
          <ac:chgData name="Benton, Heather" userId="23aa31a6-c8bc-4439-8252-ae08040be209" providerId="ADAL" clId="{89337760-0163-4A24-9958-0FD6D5C429F8}" dt="2022-11-03T17:34:46.120" v="116" actId="20577"/>
          <ac:spMkLst>
            <pc:docMk/>
            <pc:sldMk cId="3479496129" sldId="308"/>
            <ac:spMk id="2589" creationId="{E8DCA287-866B-D78D-2EBE-AF7D34EE616A}"/>
          </ac:spMkLst>
        </pc:spChg>
      </pc:sldChg>
      <pc:sldChg chg="modSp mod">
        <pc:chgData name="Benton, Heather" userId="23aa31a6-c8bc-4439-8252-ae08040be209" providerId="ADAL" clId="{89337760-0163-4A24-9958-0FD6D5C429F8}" dt="2022-11-03T17:34:52.376" v="120" actId="20577"/>
        <pc:sldMkLst>
          <pc:docMk/>
          <pc:sldMk cId="1439964125" sldId="315"/>
        </pc:sldMkLst>
        <pc:spChg chg="mod">
          <ac:chgData name="Benton, Heather" userId="23aa31a6-c8bc-4439-8252-ae08040be209" providerId="ADAL" clId="{89337760-0163-4A24-9958-0FD6D5C429F8}" dt="2022-11-03T17:34:52.376" v="120" actId="20577"/>
          <ac:spMkLst>
            <pc:docMk/>
            <pc:sldMk cId="1439964125" sldId="315"/>
            <ac:spMk id="2589" creationId="{E8DCA287-866B-D78D-2EBE-AF7D34EE616A}"/>
          </ac:spMkLst>
        </pc:spChg>
      </pc:sldChg>
      <pc:sldChg chg="modSp mod">
        <pc:chgData name="Benton, Heather" userId="23aa31a6-c8bc-4439-8252-ae08040be209" providerId="ADAL" clId="{89337760-0163-4A24-9958-0FD6D5C429F8}" dt="2022-11-03T17:34:20.075" v="96" actId="20577"/>
        <pc:sldMkLst>
          <pc:docMk/>
          <pc:sldMk cId="3378538644" sldId="319"/>
        </pc:sldMkLst>
        <pc:spChg chg="mod">
          <ac:chgData name="Benton, Heather" userId="23aa31a6-c8bc-4439-8252-ae08040be209" providerId="ADAL" clId="{89337760-0163-4A24-9958-0FD6D5C429F8}" dt="2022-11-03T17:34:20.075" v="96" actId="20577"/>
          <ac:spMkLst>
            <pc:docMk/>
            <pc:sldMk cId="3378538644" sldId="319"/>
            <ac:spMk id="2589" creationId="{E8DCA287-866B-D78D-2EBE-AF7D34EE61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14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6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421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83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39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86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61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144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79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Partnering with students, parents and the community is a key part of achieving Victory in Our Schools. The work we do collectively leads us to every student achieving and being ready to move to the next level in their lives.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4792D-63E4-4063-B1A9-92691CEA4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8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43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770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7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1422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980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835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6572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366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80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Partnering with students, parents and the community is a key part of achieving Victory in Our Schools. The work we do collectively leads us to every student achieving and being ready to move to the next level in their lives.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94792D-63E4-4063-B1A9-92691CEA4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40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144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300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913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80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14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80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twitter.com/SlidesManiaSM/" TargetMode="External"/><Relationship Id="rId12" Type="http://schemas.openxmlformats.org/officeDocument/2006/relationships/image" Target="../media/image5.png"/><Relationship Id="rId2" Type="http://schemas.openxmlformats.org/officeDocument/2006/relationships/hyperlink" Target="https://slidesmania.com/"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4.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bg>
      <p:bgPr>
        <a:solidFill>
          <a:srgbClr val="B2E6E4"/>
        </a:solidFill>
        <a:effectLst/>
      </p:bgPr>
    </p:bg>
    <p:spTree>
      <p:nvGrpSpPr>
        <p:cNvPr id="1" name="Shape 9"/>
        <p:cNvGrpSpPr/>
        <p:nvPr/>
      </p:nvGrpSpPr>
      <p:grpSpPr>
        <a:xfrm>
          <a:off x="0" y="0"/>
          <a:ext cx="0" cy="0"/>
          <a:chOff x="0" y="0"/>
          <a:chExt cx="0" cy="0"/>
        </a:xfrm>
      </p:grpSpPr>
      <p:sp>
        <p:nvSpPr>
          <p:cNvPr id="10" name="Google Shape;10;p2"/>
          <p:cNvSpPr/>
          <p:nvPr/>
        </p:nvSpPr>
        <p:spPr>
          <a:xfrm>
            <a:off x="0" y="750646"/>
            <a:ext cx="12192000" cy="512619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3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0" y="15899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12;p2"/>
          <p:cNvGrpSpPr/>
          <p:nvPr/>
        </p:nvGrpSpPr>
        <p:grpSpPr>
          <a:xfrm>
            <a:off x="2046790" y="3313811"/>
            <a:ext cx="1139189" cy="1517680"/>
            <a:chOff x="4955857" y="3380421"/>
            <a:chExt cx="1139189" cy="1517680"/>
          </a:xfrm>
        </p:grpSpPr>
        <p:sp>
          <p:nvSpPr>
            <p:cNvPr id="13" name="Google Shape;13;p2"/>
            <p:cNvSpPr/>
            <p:nvPr/>
          </p:nvSpPr>
          <p:spPr>
            <a:xfrm>
              <a:off x="5476874" y="3380421"/>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4765" y="707708"/>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5309234" y="3380421"/>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524193" y="3380421"/>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247321" y="3542346"/>
              <a:ext cx="280003" cy="505073"/>
            </a:xfrm>
            <a:custGeom>
              <a:avLst/>
              <a:gdLst/>
              <a:ahLst/>
              <a:cxnLst/>
              <a:rect l="l" t="t" r="r" b="b"/>
              <a:pathLst>
                <a:path w="280003" h="505073" extrusionOk="0">
                  <a:moveTo>
                    <a:pt x="278130" y="0"/>
                  </a:moveTo>
                  <a:cubicBezTo>
                    <a:pt x="233363" y="238125"/>
                    <a:pt x="170497" y="401003"/>
                    <a:pt x="0" y="479108"/>
                  </a:cubicBezTo>
                  <a:cubicBezTo>
                    <a:pt x="237172" y="586740"/>
                    <a:pt x="291465"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5523809" y="3542346"/>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174932" y="3711892"/>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5523265" y="37118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5174932" y="4030979"/>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5523265" y="4030979"/>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4998719" y="4211002"/>
              <a:ext cx="530137" cy="505009"/>
            </a:xfrm>
            <a:custGeom>
              <a:avLst/>
              <a:gdLst/>
              <a:ahLst/>
              <a:cxnLst/>
              <a:rect l="l" t="t" r="r" b="b"/>
              <a:pathLst>
                <a:path w="530137" h="505009" extrusionOk="0">
                  <a:moveTo>
                    <a:pt x="526733" y="0"/>
                  </a:moveTo>
                  <a:cubicBezTo>
                    <a:pt x="441960" y="238125"/>
                    <a:pt x="322897" y="401003"/>
                    <a:pt x="0" y="479107"/>
                  </a:cubicBezTo>
                  <a:cubicBezTo>
                    <a:pt x="447675" y="586740"/>
                    <a:pt x="551498" y="345757"/>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5522257" y="4211002"/>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955857" y="4351971"/>
              <a:ext cx="573268" cy="546130"/>
            </a:xfrm>
            <a:custGeom>
              <a:avLst/>
              <a:gdLst/>
              <a:ahLst/>
              <a:cxnLst/>
              <a:rect l="l" t="t" r="r" b="b"/>
              <a:pathLst>
                <a:path w="573268" h="546130" extrusionOk="0">
                  <a:moveTo>
                    <a:pt x="569595" y="0"/>
                  </a:moveTo>
                  <a:cubicBezTo>
                    <a:pt x="477202" y="257175"/>
                    <a:pt x="349567" y="434340"/>
                    <a:pt x="0" y="518160"/>
                  </a:cubicBezTo>
                  <a:cubicBezTo>
                    <a:pt x="484823" y="634365"/>
                    <a:pt x="596265" y="374333"/>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5522009" y="4351971"/>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 name="Google Shape;26;p2"/>
          <p:cNvGrpSpPr/>
          <p:nvPr/>
        </p:nvGrpSpPr>
        <p:grpSpPr>
          <a:xfrm>
            <a:off x="2437315" y="3566224"/>
            <a:ext cx="1139189" cy="1517680"/>
            <a:chOff x="5346382" y="3632834"/>
            <a:chExt cx="1139189" cy="1517680"/>
          </a:xfrm>
        </p:grpSpPr>
        <p:sp>
          <p:nvSpPr>
            <p:cNvPr id="27" name="Google Shape;27;p2"/>
            <p:cNvSpPr/>
            <p:nvPr/>
          </p:nvSpPr>
          <p:spPr>
            <a:xfrm>
              <a:off x="5867399" y="3632834"/>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3813" y="707708"/>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5699759" y="3632834"/>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5914718" y="3632834"/>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5637846" y="3794759"/>
              <a:ext cx="279982" cy="505073"/>
            </a:xfrm>
            <a:custGeom>
              <a:avLst/>
              <a:gdLst/>
              <a:ahLst/>
              <a:cxnLst/>
              <a:rect l="l" t="t" r="r" b="b"/>
              <a:pathLst>
                <a:path w="279982" h="505073" extrusionOk="0">
                  <a:moveTo>
                    <a:pt x="278130" y="0"/>
                  </a:moveTo>
                  <a:cubicBezTo>
                    <a:pt x="233363" y="238125"/>
                    <a:pt x="170497" y="401003"/>
                    <a:pt x="0" y="479108"/>
                  </a:cubicBezTo>
                  <a:cubicBezTo>
                    <a:pt x="236220" y="586740"/>
                    <a:pt x="291465"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5914334" y="3794759"/>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5565456" y="3965256"/>
              <a:ext cx="352727" cy="505009"/>
            </a:xfrm>
            <a:custGeom>
              <a:avLst/>
              <a:gdLst/>
              <a:ahLst/>
              <a:cxnLst/>
              <a:rect l="l" t="t" r="r" b="b"/>
              <a:pathLst>
                <a:path w="352727" h="505009" extrusionOk="0">
                  <a:moveTo>
                    <a:pt x="350520" y="0"/>
                  </a:moveTo>
                  <a:cubicBezTo>
                    <a:pt x="294323" y="238125"/>
                    <a:pt x="215265" y="401003"/>
                    <a:pt x="0" y="479108"/>
                  </a:cubicBezTo>
                  <a:cubicBezTo>
                    <a:pt x="298133" y="586740"/>
                    <a:pt x="366713" y="345758"/>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5913790" y="3965256"/>
              <a:ext cx="352706" cy="505009"/>
            </a:xfrm>
            <a:custGeom>
              <a:avLst/>
              <a:gdLst/>
              <a:ahLst/>
              <a:cxnLst/>
              <a:rect l="l" t="t" r="r" b="b"/>
              <a:pathLst>
                <a:path w="352706" h="505009" extrusionOk="0">
                  <a:moveTo>
                    <a:pt x="2187" y="0"/>
                  </a:moveTo>
                  <a:cubicBezTo>
                    <a:pt x="58384" y="238125"/>
                    <a:pt x="137441" y="401003"/>
                    <a:pt x="352706" y="479108"/>
                  </a:cubicBezTo>
                  <a:cubicBezTo>
                    <a:pt x="55527" y="586740"/>
                    <a:pt x="-14006" y="345758"/>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5565456" y="4283392"/>
              <a:ext cx="352727" cy="505073"/>
            </a:xfrm>
            <a:custGeom>
              <a:avLst/>
              <a:gdLst/>
              <a:ahLst/>
              <a:cxnLst/>
              <a:rect l="l" t="t" r="r" b="b"/>
              <a:pathLst>
                <a:path w="352727" h="505073" extrusionOk="0">
                  <a:moveTo>
                    <a:pt x="350520" y="0"/>
                  </a:moveTo>
                  <a:cubicBezTo>
                    <a:pt x="294323" y="238125"/>
                    <a:pt x="215265" y="401002"/>
                    <a:pt x="0" y="479107"/>
                  </a:cubicBezTo>
                  <a:cubicBezTo>
                    <a:pt x="298133" y="586740"/>
                    <a:pt x="366713"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5913790" y="42833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5389244" y="4463414"/>
              <a:ext cx="530137" cy="505009"/>
            </a:xfrm>
            <a:custGeom>
              <a:avLst/>
              <a:gdLst/>
              <a:ahLst/>
              <a:cxnLst/>
              <a:rect l="l" t="t" r="r" b="b"/>
              <a:pathLst>
                <a:path w="530137" h="505009" extrusionOk="0">
                  <a:moveTo>
                    <a:pt x="526733" y="0"/>
                  </a:moveTo>
                  <a:cubicBezTo>
                    <a:pt x="441960" y="238125"/>
                    <a:pt x="322898" y="401003"/>
                    <a:pt x="0" y="479107"/>
                  </a:cubicBezTo>
                  <a:cubicBezTo>
                    <a:pt x="447675" y="586740"/>
                    <a:pt x="551498" y="345757"/>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5912782" y="4463414"/>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5346382" y="4604384"/>
              <a:ext cx="573247" cy="546130"/>
            </a:xfrm>
            <a:custGeom>
              <a:avLst/>
              <a:gdLst/>
              <a:ahLst/>
              <a:cxnLst/>
              <a:rect l="l" t="t" r="r" b="b"/>
              <a:pathLst>
                <a:path w="573247" h="546130" extrusionOk="0">
                  <a:moveTo>
                    <a:pt x="569595" y="0"/>
                  </a:moveTo>
                  <a:cubicBezTo>
                    <a:pt x="477202" y="257175"/>
                    <a:pt x="349567" y="434340"/>
                    <a:pt x="0" y="518160"/>
                  </a:cubicBezTo>
                  <a:cubicBezTo>
                    <a:pt x="483870" y="634365"/>
                    <a:pt x="596265" y="374333"/>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5912534" y="4604384"/>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 name="Google Shape;40;p2"/>
          <p:cNvGrpSpPr/>
          <p:nvPr/>
        </p:nvGrpSpPr>
        <p:grpSpPr>
          <a:xfrm>
            <a:off x="3635560" y="3437636"/>
            <a:ext cx="996314" cy="1327585"/>
            <a:chOff x="6544627" y="3504246"/>
            <a:chExt cx="996314" cy="1327585"/>
          </a:xfrm>
        </p:grpSpPr>
        <p:sp>
          <p:nvSpPr>
            <p:cNvPr id="41" name="Google Shape;41;p2"/>
            <p:cNvSpPr/>
            <p:nvPr/>
          </p:nvSpPr>
          <p:spPr>
            <a:xfrm>
              <a:off x="6999921" y="3504246"/>
              <a:ext cx="85725" cy="1238250"/>
            </a:xfrm>
            <a:custGeom>
              <a:avLst/>
              <a:gdLst/>
              <a:ahLst/>
              <a:cxnLst/>
              <a:rect l="l" t="t" r="r" b="b"/>
              <a:pathLst>
                <a:path w="85725" h="1238250" extrusionOk="0">
                  <a:moveTo>
                    <a:pt x="42863" y="0"/>
                  </a:moveTo>
                  <a:lnTo>
                    <a:pt x="63818" y="619125"/>
                  </a:lnTo>
                  <a:lnTo>
                    <a:pt x="85725" y="1238250"/>
                  </a:lnTo>
                  <a:lnTo>
                    <a:pt x="42863" y="1238250"/>
                  </a:lnTo>
                  <a:lnTo>
                    <a:pt x="0" y="1238250"/>
                  </a:lnTo>
                  <a:lnTo>
                    <a:pt x="20955" y="619125"/>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6854189" y="3504246"/>
              <a:ext cx="189743" cy="342549"/>
            </a:xfrm>
            <a:custGeom>
              <a:avLst/>
              <a:gdLst/>
              <a:ahLst/>
              <a:cxnLst/>
              <a:rect l="l" t="t" r="r" b="b"/>
              <a:pathLst>
                <a:path w="189743" h="342549" extrusionOk="0">
                  <a:moveTo>
                    <a:pt x="188595" y="0"/>
                  </a:moveTo>
                  <a:cubicBezTo>
                    <a:pt x="158115" y="160972"/>
                    <a:pt x="115253" y="272415"/>
                    <a:pt x="0" y="324803"/>
                  </a:cubicBezTo>
                  <a:cubicBezTo>
                    <a:pt x="160020" y="398145"/>
                    <a:pt x="197167" y="235268"/>
                    <a:pt x="188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7041635" y="3504246"/>
              <a:ext cx="189743" cy="342549"/>
            </a:xfrm>
            <a:custGeom>
              <a:avLst/>
              <a:gdLst/>
              <a:ahLst/>
              <a:cxnLst/>
              <a:rect l="l" t="t" r="r" b="b"/>
              <a:pathLst>
                <a:path w="189743" h="342549" extrusionOk="0">
                  <a:moveTo>
                    <a:pt x="1148" y="0"/>
                  </a:moveTo>
                  <a:cubicBezTo>
                    <a:pt x="31629" y="160972"/>
                    <a:pt x="74491" y="272415"/>
                    <a:pt x="189744" y="324803"/>
                  </a:cubicBezTo>
                  <a:cubicBezTo>
                    <a:pt x="29723" y="398145"/>
                    <a:pt x="-7424" y="235268"/>
                    <a:pt x="114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6798944" y="3646169"/>
              <a:ext cx="245396" cy="441837"/>
            </a:xfrm>
            <a:custGeom>
              <a:avLst/>
              <a:gdLst/>
              <a:ahLst/>
              <a:cxnLst/>
              <a:rect l="l" t="t" r="r" b="b"/>
              <a:pathLst>
                <a:path w="245396" h="441837" extrusionOk="0">
                  <a:moveTo>
                    <a:pt x="243840" y="0"/>
                  </a:moveTo>
                  <a:cubicBezTo>
                    <a:pt x="204788" y="207645"/>
                    <a:pt x="149543" y="351473"/>
                    <a:pt x="0" y="419100"/>
                  </a:cubicBezTo>
                  <a:cubicBezTo>
                    <a:pt x="206693" y="513398"/>
                    <a:pt x="255270" y="302895"/>
                    <a:pt x="24384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7041207" y="3646169"/>
              <a:ext cx="245417" cy="441837"/>
            </a:xfrm>
            <a:custGeom>
              <a:avLst/>
              <a:gdLst/>
              <a:ahLst/>
              <a:cxnLst/>
              <a:rect l="l" t="t" r="r" b="b"/>
              <a:pathLst>
                <a:path w="245417" h="441837" extrusionOk="0">
                  <a:moveTo>
                    <a:pt x="1577" y="0"/>
                  </a:moveTo>
                  <a:cubicBezTo>
                    <a:pt x="40630" y="207645"/>
                    <a:pt x="95875" y="351473"/>
                    <a:pt x="245417" y="419100"/>
                  </a:cubicBezTo>
                  <a:cubicBezTo>
                    <a:pt x="37773" y="513398"/>
                    <a:pt x="-9852" y="302895"/>
                    <a:pt x="157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6736079" y="3794759"/>
              <a:ext cx="308664" cy="441837"/>
            </a:xfrm>
            <a:custGeom>
              <a:avLst/>
              <a:gdLst/>
              <a:ahLst/>
              <a:cxnLst/>
              <a:rect l="l" t="t" r="r" b="b"/>
              <a:pathLst>
                <a:path w="308664" h="441837" extrusionOk="0">
                  <a:moveTo>
                    <a:pt x="306705" y="0"/>
                  </a:moveTo>
                  <a:cubicBezTo>
                    <a:pt x="257175" y="207645"/>
                    <a:pt x="187642" y="351472"/>
                    <a:pt x="0" y="419100"/>
                  </a:cubicBezTo>
                  <a:cubicBezTo>
                    <a:pt x="260985" y="513397"/>
                    <a:pt x="320992" y="302895"/>
                    <a:pt x="3067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7040824" y="3794759"/>
              <a:ext cx="308665" cy="441837"/>
            </a:xfrm>
            <a:custGeom>
              <a:avLst/>
              <a:gdLst/>
              <a:ahLst/>
              <a:cxnLst/>
              <a:rect l="l" t="t" r="r" b="b"/>
              <a:pathLst>
                <a:path w="308665" h="441837" extrusionOk="0">
                  <a:moveTo>
                    <a:pt x="1960" y="0"/>
                  </a:moveTo>
                  <a:cubicBezTo>
                    <a:pt x="51490" y="207645"/>
                    <a:pt x="121023" y="351472"/>
                    <a:pt x="308665" y="419100"/>
                  </a:cubicBezTo>
                  <a:cubicBezTo>
                    <a:pt x="47680" y="513397"/>
                    <a:pt x="-12327" y="302895"/>
                    <a:pt x="196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6736079" y="4073842"/>
              <a:ext cx="308664" cy="441510"/>
            </a:xfrm>
            <a:custGeom>
              <a:avLst/>
              <a:gdLst/>
              <a:ahLst/>
              <a:cxnLst/>
              <a:rect l="l" t="t" r="r" b="b"/>
              <a:pathLst>
                <a:path w="308664" h="441510" extrusionOk="0">
                  <a:moveTo>
                    <a:pt x="306705" y="0"/>
                  </a:moveTo>
                  <a:cubicBezTo>
                    <a:pt x="257175" y="207645"/>
                    <a:pt x="187642" y="351472"/>
                    <a:pt x="0" y="419100"/>
                  </a:cubicBezTo>
                  <a:cubicBezTo>
                    <a:pt x="260985" y="512445"/>
                    <a:pt x="320992" y="302895"/>
                    <a:pt x="3067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7040824" y="4073842"/>
              <a:ext cx="308665" cy="441510"/>
            </a:xfrm>
            <a:custGeom>
              <a:avLst/>
              <a:gdLst/>
              <a:ahLst/>
              <a:cxnLst/>
              <a:rect l="l" t="t" r="r" b="b"/>
              <a:pathLst>
                <a:path w="308665" h="441510" extrusionOk="0">
                  <a:moveTo>
                    <a:pt x="1960" y="0"/>
                  </a:moveTo>
                  <a:cubicBezTo>
                    <a:pt x="51490" y="207645"/>
                    <a:pt x="121023" y="351472"/>
                    <a:pt x="308665" y="419100"/>
                  </a:cubicBezTo>
                  <a:cubicBezTo>
                    <a:pt x="47680" y="512445"/>
                    <a:pt x="-12327" y="302895"/>
                    <a:pt x="196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6581774" y="4231004"/>
              <a:ext cx="463823" cy="441837"/>
            </a:xfrm>
            <a:custGeom>
              <a:avLst/>
              <a:gdLst/>
              <a:ahLst/>
              <a:cxnLst/>
              <a:rect l="l" t="t" r="r" b="b"/>
              <a:pathLst>
                <a:path w="463823" h="441837" extrusionOk="0">
                  <a:moveTo>
                    <a:pt x="461010" y="0"/>
                  </a:moveTo>
                  <a:cubicBezTo>
                    <a:pt x="386715" y="207645"/>
                    <a:pt x="282893" y="351472"/>
                    <a:pt x="0" y="419100"/>
                  </a:cubicBezTo>
                  <a:cubicBezTo>
                    <a:pt x="391478" y="513397"/>
                    <a:pt x="481965" y="302895"/>
                    <a:pt x="46101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7039950" y="4231004"/>
              <a:ext cx="463844" cy="441837"/>
            </a:xfrm>
            <a:custGeom>
              <a:avLst/>
              <a:gdLst/>
              <a:ahLst/>
              <a:cxnLst/>
              <a:rect l="l" t="t" r="r" b="b"/>
              <a:pathLst>
                <a:path w="463844" h="441837" extrusionOk="0">
                  <a:moveTo>
                    <a:pt x="2834" y="0"/>
                  </a:moveTo>
                  <a:cubicBezTo>
                    <a:pt x="77129" y="207645"/>
                    <a:pt x="180952" y="351472"/>
                    <a:pt x="463844" y="419100"/>
                  </a:cubicBezTo>
                  <a:cubicBezTo>
                    <a:pt x="71414" y="513397"/>
                    <a:pt x="-18121" y="302895"/>
                    <a:pt x="2834"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6544627" y="4353877"/>
              <a:ext cx="501243" cy="477954"/>
            </a:xfrm>
            <a:custGeom>
              <a:avLst/>
              <a:gdLst/>
              <a:ahLst/>
              <a:cxnLst/>
              <a:rect l="l" t="t" r="r" b="b"/>
              <a:pathLst>
                <a:path w="501243" h="477954" extrusionOk="0">
                  <a:moveTo>
                    <a:pt x="498157" y="0"/>
                  </a:moveTo>
                  <a:cubicBezTo>
                    <a:pt x="418147" y="224790"/>
                    <a:pt x="305753" y="380047"/>
                    <a:pt x="0" y="453390"/>
                  </a:cubicBezTo>
                  <a:cubicBezTo>
                    <a:pt x="422910" y="555307"/>
                    <a:pt x="521017" y="327660"/>
                    <a:pt x="49815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7039678" y="4353877"/>
              <a:ext cx="501263" cy="477954"/>
            </a:xfrm>
            <a:custGeom>
              <a:avLst/>
              <a:gdLst/>
              <a:ahLst/>
              <a:cxnLst/>
              <a:rect l="l" t="t" r="r" b="b"/>
              <a:pathLst>
                <a:path w="501263" h="477954" extrusionOk="0">
                  <a:moveTo>
                    <a:pt x="3106" y="0"/>
                  </a:moveTo>
                  <a:cubicBezTo>
                    <a:pt x="83116" y="224790"/>
                    <a:pt x="195511" y="380047"/>
                    <a:pt x="501264" y="453390"/>
                  </a:cubicBezTo>
                  <a:cubicBezTo>
                    <a:pt x="77401" y="555307"/>
                    <a:pt x="-19754" y="327660"/>
                    <a:pt x="3106"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 name="Google Shape;54;p2"/>
          <p:cNvGrpSpPr/>
          <p:nvPr/>
        </p:nvGrpSpPr>
        <p:grpSpPr>
          <a:xfrm>
            <a:off x="3967982" y="3186177"/>
            <a:ext cx="1139188" cy="1517680"/>
            <a:chOff x="6877049" y="3252787"/>
            <a:chExt cx="1139188" cy="1517680"/>
          </a:xfrm>
        </p:grpSpPr>
        <p:sp>
          <p:nvSpPr>
            <p:cNvPr id="55" name="Google Shape;55;p2"/>
            <p:cNvSpPr/>
            <p:nvPr/>
          </p:nvSpPr>
          <p:spPr>
            <a:xfrm>
              <a:off x="7397114" y="3252787"/>
              <a:ext cx="98107" cy="1416367"/>
            </a:xfrm>
            <a:custGeom>
              <a:avLst/>
              <a:gdLst/>
              <a:ahLst/>
              <a:cxnLst/>
              <a:rect l="l" t="t" r="r" b="b"/>
              <a:pathLst>
                <a:path w="98107" h="1416367" extrusionOk="0">
                  <a:moveTo>
                    <a:pt x="49530" y="0"/>
                  </a:moveTo>
                  <a:lnTo>
                    <a:pt x="74295" y="707707"/>
                  </a:lnTo>
                  <a:lnTo>
                    <a:pt x="98107" y="1416368"/>
                  </a:lnTo>
                  <a:lnTo>
                    <a:pt x="49530" y="1416368"/>
                  </a:lnTo>
                  <a:lnTo>
                    <a:pt x="0" y="1416368"/>
                  </a:lnTo>
                  <a:lnTo>
                    <a:pt x="24765"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7230427" y="3252787"/>
              <a:ext cx="217475" cy="391392"/>
            </a:xfrm>
            <a:custGeom>
              <a:avLst/>
              <a:gdLst/>
              <a:ahLst/>
              <a:cxnLst/>
              <a:rect l="l" t="t" r="r" b="b"/>
              <a:pathLst>
                <a:path w="217475" h="391392" extrusionOk="0">
                  <a:moveTo>
                    <a:pt x="216217" y="0"/>
                  </a:moveTo>
                  <a:cubicBezTo>
                    <a:pt x="180975" y="184785"/>
                    <a:pt x="132397" y="311468"/>
                    <a:pt x="0" y="371475"/>
                  </a:cubicBezTo>
                  <a:cubicBezTo>
                    <a:pt x="183832" y="454343"/>
                    <a:pt x="225742" y="268605"/>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7445175" y="3252787"/>
              <a:ext cx="217686" cy="391392"/>
            </a:xfrm>
            <a:custGeom>
              <a:avLst/>
              <a:gdLst/>
              <a:ahLst/>
              <a:cxnLst/>
              <a:rect l="l" t="t" r="r" b="b"/>
              <a:pathLst>
                <a:path w="217686" h="391392" extrusionOk="0">
                  <a:moveTo>
                    <a:pt x="1469" y="0"/>
                  </a:moveTo>
                  <a:cubicBezTo>
                    <a:pt x="36712" y="184785"/>
                    <a:pt x="85289" y="311468"/>
                    <a:pt x="217687" y="371475"/>
                  </a:cubicBezTo>
                  <a:cubicBezTo>
                    <a:pt x="33854" y="454343"/>
                    <a:pt x="-9008" y="268605"/>
                    <a:pt x="146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7168514" y="3414712"/>
              <a:ext cx="279771" cy="505073"/>
            </a:xfrm>
            <a:custGeom>
              <a:avLst/>
              <a:gdLst/>
              <a:ahLst/>
              <a:cxnLst/>
              <a:rect l="l" t="t" r="r" b="b"/>
              <a:pathLst>
                <a:path w="279771" h="505073" extrusionOk="0">
                  <a:moveTo>
                    <a:pt x="278130" y="0"/>
                  </a:moveTo>
                  <a:cubicBezTo>
                    <a:pt x="233363" y="238125"/>
                    <a:pt x="170497" y="401003"/>
                    <a:pt x="0" y="479107"/>
                  </a:cubicBezTo>
                  <a:cubicBezTo>
                    <a:pt x="236220" y="586740"/>
                    <a:pt x="290513"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7444792" y="3414712"/>
              <a:ext cx="279982" cy="505073"/>
            </a:xfrm>
            <a:custGeom>
              <a:avLst/>
              <a:gdLst/>
              <a:ahLst/>
              <a:cxnLst/>
              <a:rect l="l" t="t" r="r" b="b"/>
              <a:pathLst>
                <a:path w="279982" h="505073" extrusionOk="0">
                  <a:moveTo>
                    <a:pt x="1852" y="0"/>
                  </a:moveTo>
                  <a:cubicBezTo>
                    <a:pt x="46620" y="238125"/>
                    <a:pt x="109485" y="401003"/>
                    <a:pt x="279982" y="479107"/>
                  </a:cubicBezTo>
                  <a:cubicBezTo>
                    <a:pt x="43762" y="586740"/>
                    <a:pt x="-11483" y="346710"/>
                    <a:pt x="185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7096124" y="3585209"/>
              <a:ext cx="352706" cy="505009"/>
            </a:xfrm>
            <a:custGeom>
              <a:avLst/>
              <a:gdLst/>
              <a:ahLst/>
              <a:cxnLst/>
              <a:rect l="l" t="t" r="r" b="b"/>
              <a:pathLst>
                <a:path w="352706" h="505009" extrusionOk="0">
                  <a:moveTo>
                    <a:pt x="350520" y="0"/>
                  </a:moveTo>
                  <a:cubicBezTo>
                    <a:pt x="294322" y="238125"/>
                    <a:pt x="215265" y="401003"/>
                    <a:pt x="0" y="479108"/>
                  </a:cubicBezTo>
                  <a:cubicBezTo>
                    <a:pt x="297180" y="586740"/>
                    <a:pt x="366713" y="345758"/>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7444437" y="3585209"/>
              <a:ext cx="352727" cy="505009"/>
            </a:xfrm>
            <a:custGeom>
              <a:avLst/>
              <a:gdLst/>
              <a:ahLst/>
              <a:cxnLst/>
              <a:rect l="l" t="t" r="r" b="b"/>
              <a:pathLst>
                <a:path w="352727" h="505009" extrusionOk="0">
                  <a:moveTo>
                    <a:pt x="2207" y="0"/>
                  </a:moveTo>
                  <a:cubicBezTo>
                    <a:pt x="58405" y="238125"/>
                    <a:pt x="137462" y="401003"/>
                    <a:pt x="352727" y="479108"/>
                  </a:cubicBezTo>
                  <a:cubicBezTo>
                    <a:pt x="54594" y="586740"/>
                    <a:pt x="-13985" y="345758"/>
                    <a:pt x="220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096124" y="3903344"/>
              <a:ext cx="352706" cy="505073"/>
            </a:xfrm>
            <a:custGeom>
              <a:avLst/>
              <a:gdLst/>
              <a:ahLst/>
              <a:cxnLst/>
              <a:rect l="l" t="t" r="r" b="b"/>
              <a:pathLst>
                <a:path w="352706" h="505073" extrusionOk="0">
                  <a:moveTo>
                    <a:pt x="350520" y="0"/>
                  </a:moveTo>
                  <a:cubicBezTo>
                    <a:pt x="294322" y="238125"/>
                    <a:pt x="215265" y="401003"/>
                    <a:pt x="0" y="479108"/>
                  </a:cubicBezTo>
                  <a:cubicBezTo>
                    <a:pt x="297180" y="586740"/>
                    <a:pt x="366713"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7444437" y="3903344"/>
              <a:ext cx="352727" cy="505073"/>
            </a:xfrm>
            <a:custGeom>
              <a:avLst/>
              <a:gdLst/>
              <a:ahLst/>
              <a:cxnLst/>
              <a:rect l="l" t="t" r="r" b="b"/>
              <a:pathLst>
                <a:path w="352727" h="505073" extrusionOk="0">
                  <a:moveTo>
                    <a:pt x="2207" y="0"/>
                  </a:moveTo>
                  <a:cubicBezTo>
                    <a:pt x="58405" y="238125"/>
                    <a:pt x="137462" y="401003"/>
                    <a:pt x="352727" y="479108"/>
                  </a:cubicBezTo>
                  <a:cubicBezTo>
                    <a:pt x="54594" y="586740"/>
                    <a:pt x="-13985" y="346710"/>
                    <a:pt x="220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6919912" y="4083367"/>
              <a:ext cx="529927" cy="505009"/>
            </a:xfrm>
            <a:custGeom>
              <a:avLst/>
              <a:gdLst/>
              <a:ahLst/>
              <a:cxnLst/>
              <a:rect l="l" t="t" r="r" b="b"/>
              <a:pathLst>
                <a:path w="529927" h="505009" extrusionOk="0">
                  <a:moveTo>
                    <a:pt x="526732" y="0"/>
                  </a:moveTo>
                  <a:cubicBezTo>
                    <a:pt x="441960" y="238125"/>
                    <a:pt x="322897" y="401002"/>
                    <a:pt x="0" y="479107"/>
                  </a:cubicBezTo>
                  <a:cubicBezTo>
                    <a:pt x="447675" y="586740"/>
                    <a:pt x="550545" y="345757"/>
                    <a:pt x="52673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443239" y="4083367"/>
              <a:ext cx="530137" cy="505009"/>
            </a:xfrm>
            <a:custGeom>
              <a:avLst/>
              <a:gdLst/>
              <a:ahLst/>
              <a:cxnLst/>
              <a:rect l="l" t="t" r="r" b="b"/>
              <a:pathLst>
                <a:path w="530137" h="505009" extrusionOk="0">
                  <a:moveTo>
                    <a:pt x="3405" y="0"/>
                  </a:moveTo>
                  <a:cubicBezTo>
                    <a:pt x="88178" y="238125"/>
                    <a:pt x="207240" y="401002"/>
                    <a:pt x="530137" y="479107"/>
                  </a:cubicBezTo>
                  <a:cubicBezTo>
                    <a:pt x="82463" y="586740"/>
                    <a:pt x="-21360" y="345757"/>
                    <a:pt x="34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6877049" y="4224337"/>
              <a:ext cx="573037" cy="546130"/>
            </a:xfrm>
            <a:custGeom>
              <a:avLst/>
              <a:gdLst/>
              <a:ahLst/>
              <a:cxnLst/>
              <a:rect l="l" t="t" r="r" b="b"/>
              <a:pathLst>
                <a:path w="573037" h="546130" extrusionOk="0">
                  <a:moveTo>
                    <a:pt x="569595" y="0"/>
                  </a:moveTo>
                  <a:cubicBezTo>
                    <a:pt x="477203" y="257175"/>
                    <a:pt x="349568" y="434340"/>
                    <a:pt x="0" y="518160"/>
                  </a:cubicBezTo>
                  <a:cubicBezTo>
                    <a:pt x="483870" y="634365"/>
                    <a:pt x="595313"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7442991" y="4224337"/>
              <a:ext cx="573247" cy="546130"/>
            </a:xfrm>
            <a:custGeom>
              <a:avLst/>
              <a:gdLst/>
              <a:ahLst/>
              <a:cxnLst/>
              <a:rect l="l" t="t" r="r" b="b"/>
              <a:pathLst>
                <a:path w="573247" h="546130" extrusionOk="0">
                  <a:moveTo>
                    <a:pt x="3652" y="0"/>
                  </a:moveTo>
                  <a:cubicBezTo>
                    <a:pt x="96045" y="257175"/>
                    <a:pt x="223680" y="434340"/>
                    <a:pt x="573247" y="518160"/>
                  </a:cubicBezTo>
                  <a:cubicBezTo>
                    <a:pt x="89377" y="634365"/>
                    <a:pt x="-23017" y="374332"/>
                    <a:pt x="365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 name="Google Shape;68;p2"/>
          <p:cNvGrpSpPr/>
          <p:nvPr/>
        </p:nvGrpSpPr>
        <p:grpSpPr>
          <a:xfrm>
            <a:off x="4408037" y="2835657"/>
            <a:ext cx="1402080" cy="1868252"/>
            <a:chOff x="7317104" y="2902267"/>
            <a:chExt cx="1402080" cy="1868252"/>
          </a:xfrm>
        </p:grpSpPr>
        <p:sp>
          <p:nvSpPr>
            <p:cNvPr id="69" name="Google Shape;69;p2"/>
            <p:cNvSpPr/>
            <p:nvPr/>
          </p:nvSpPr>
          <p:spPr>
            <a:xfrm>
              <a:off x="7957184" y="2902267"/>
              <a:ext cx="120967" cy="1743075"/>
            </a:xfrm>
            <a:custGeom>
              <a:avLst/>
              <a:gdLst/>
              <a:ahLst/>
              <a:cxnLst/>
              <a:rect l="l" t="t" r="r" b="b"/>
              <a:pathLst>
                <a:path w="120967" h="1743075" extrusionOk="0">
                  <a:moveTo>
                    <a:pt x="60960" y="0"/>
                  </a:moveTo>
                  <a:lnTo>
                    <a:pt x="91440" y="871538"/>
                  </a:lnTo>
                  <a:lnTo>
                    <a:pt x="120967" y="1743075"/>
                  </a:lnTo>
                  <a:lnTo>
                    <a:pt x="60960" y="1743075"/>
                  </a:lnTo>
                  <a:lnTo>
                    <a:pt x="0" y="1743075"/>
                  </a:lnTo>
                  <a:lnTo>
                    <a:pt x="30480" y="871538"/>
                  </a:ln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7752396" y="2902267"/>
              <a:ext cx="267437" cy="481619"/>
            </a:xfrm>
            <a:custGeom>
              <a:avLst/>
              <a:gdLst/>
              <a:ahLst/>
              <a:cxnLst/>
              <a:rect l="l" t="t" r="r" b="b"/>
              <a:pathLst>
                <a:path w="267437" h="481619" extrusionOk="0">
                  <a:moveTo>
                    <a:pt x="265747" y="0"/>
                  </a:moveTo>
                  <a:cubicBezTo>
                    <a:pt x="222885" y="226695"/>
                    <a:pt x="162878" y="382905"/>
                    <a:pt x="0" y="457200"/>
                  </a:cubicBezTo>
                  <a:cubicBezTo>
                    <a:pt x="225742" y="559117"/>
                    <a:pt x="278130" y="329565"/>
                    <a:pt x="265747"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8016453" y="2902267"/>
              <a:ext cx="267438" cy="481619"/>
            </a:xfrm>
            <a:custGeom>
              <a:avLst/>
              <a:gdLst/>
              <a:ahLst/>
              <a:cxnLst/>
              <a:rect l="l" t="t" r="r" b="b"/>
              <a:pathLst>
                <a:path w="267438" h="481619" extrusionOk="0">
                  <a:moveTo>
                    <a:pt x="1690" y="0"/>
                  </a:moveTo>
                  <a:cubicBezTo>
                    <a:pt x="44553" y="226695"/>
                    <a:pt x="104560" y="382905"/>
                    <a:pt x="267438" y="457200"/>
                  </a:cubicBezTo>
                  <a:cubicBezTo>
                    <a:pt x="41696" y="559117"/>
                    <a:pt x="-10692" y="329565"/>
                    <a:pt x="169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7675244" y="3101339"/>
              <a:ext cx="344923" cy="621535"/>
            </a:xfrm>
            <a:custGeom>
              <a:avLst/>
              <a:gdLst/>
              <a:ahLst/>
              <a:cxnLst/>
              <a:rect l="l" t="t" r="r" b="b"/>
              <a:pathLst>
                <a:path w="344923" h="621535" extrusionOk="0">
                  <a:moveTo>
                    <a:pt x="342900" y="0"/>
                  </a:moveTo>
                  <a:cubicBezTo>
                    <a:pt x="287655" y="292417"/>
                    <a:pt x="210503" y="494347"/>
                    <a:pt x="0" y="589597"/>
                  </a:cubicBezTo>
                  <a:cubicBezTo>
                    <a:pt x="291465" y="721995"/>
                    <a:pt x="358140" y="426720"/>
                    <a:pt x="34290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8015911" y="3101339"/>
              <a:ext cx="345133" cy="621535"/>
            </a:xfrm>
            <a:custGeom>
              <a:avLst/>
              <a:gdLst/>
              <a:ahLst/>
              <a:cxnLst/>
              <a:rect l="l" t="t" r="r" b="b"/>
              <a:pathLst>
                <a:path w="345133" h="621535" extrusionOk="0">
                  <a:moveTo>
                    <a:pt x="2233" y="0"/>
                  </a:moveTo>
                  <a:cubicBezTo>
                    <a:pt x="57478" y="292417"/>
                    <a:pt x="134631" y="494347"/>
                    <a:pt x="345133" y="589597"/>
                  </a:cubicBezTo>
                  <a:cubicBezTo>
                    <a:pt x="53668" y="721995"/>
                    <a:pt x="-13960" y="426720"/>
                    <a:pt x="2233"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7586662" y="3310889"/>
              <a:ext cx="434208" cy="621471"/>
            </a:xfrm>
            <a:custGeom>
              <a:avLst/>
              <a:gdLst/>
              <a:ahLst/>
              <a:cxnLst/>
              <a:rect l="l" t="t" r="r" b="b"/>
              <a:pathLst>
                <a:path w="434208" h="621471" extrusionOk="0">
                  <a:moveTo>
                    <a:pt x="431482" y="0"/>
                  </a:moveTo>
                  <a:cubicBezTo>
                    <a:pt x="361950" y="292417"/>
                    <a:pt x="264795" y="494347"/>
                    <a:pt x="0" y="589597"/>
                  </a:cubicBezTo>
                  <a:cubicBezTo>
                    <a:pt x="366713" y="721995"/>
                    <a:pt x="451485" y="425767"/>
                    <a:pt x="43148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8015418" y="3310889"/>
              <a:ext cx="434208" cy="621471"/>
            </a:xfrm>
            <a:custGeom>
              <a:avLst/>
              <a:gdLst/>
              <a:ahLst/>
              <a:cxnLst/>
              <a:rect l="l" t="t" r="r" b="b"/>
              <a:pathLst>
                <a:path w="434208" h="621471" extrusionOk="0">
                  <a:moveTo>
                    <a:pt x="2726" y="0"/>
                  </a:moveTo>
                  <a:cubicBezTo>
                    <a:pt x="72258" y="292417"/>
                    <a:pt x="169413" y="494347"/>
                    <a:pt x="434208" y="589597"/>
                  </a:cubicBezTo>
                  <a:cubicBezTo>
                    <a:pt x="67496" y="721995"/>
                    <a:pt x="-17276" y="425767"/>
                    <a:pt x="2726"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7586662" y="3703319"/>
              <a:ext cx="434208" cy="621471"/>
            </a:xfrm>
            <a:custGeom>
              <a:avLst/>
              <a:gdLst/>
              <a:ahLst/>
              <a:cxnLst/>
              <a:rect l="l" t="t" r="r" b="b"/>
              <a:pathLst>
                <a:path w="434208" h="621471" extrusionOk="0">
                  <a:moveTo>
                    <a:pt x="431482" y="0"/>
                  </a:moveTo>
                  <a:cubicBezTo>
                    <a:pt x="361950" y="292418"/>
                    <a:pt x="264795" y="494348"/>
                    <a:pt x="0" y="589598"/>
                  </a:cubicBezTo>
                  <a:cubicBezTo>
                    <a:pt x="366713" y="721995"/>
                    <a:pt x="451485" y="425768"/>
                    <a:pt x="43148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8015418" y="3703319"/>
              <a:ext cx="434208" cy="621471"/>
            </a:xfrm>
            <a:custGeom>
              <a:avLst/>
              <a:gdLst/>
              <a:ahLst/>
              <a:cxnLst/>
              <a:rect l="l" t="t" r="r" b="b"/>
              <a:pathLst>
                <a:path w="434208" h="621471" extrusionOk="0">
                  <a:moveTo>
                    <a:pt x="2726" y="0"/>
                  </a:moveTo>
                  <a:cubicBezTo>
                    <a:pt x="72258" y="292418"/>
                    <a:pt x="169413" y="494348"/>
                    <a:pt x="434208" y="589598"/>
                  </a:cubicBezTo>
                  <a:cubicBezTo>
                    <a:pt x="67496" y="721995"/>
                    <a:pt x="-17276" y="425768"/>
                    <a:pt x="2726"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7369492" y="3924299"/>
              <a:ext cx="652635" cy="621535"/>
            </a:xfrm>
            <a:custGeom>
              <a:avLst/>
              <a:gdLst/>
              <a:ahLst/>
              <a:cxnLst/>
              <a:rect l="l" t="t" r="r" b="b"/>
              <a:pathLst>
                <a:path w="652635" h="621535" extrusionOk="0">
                  <a:moveTo>
                    <a:pt x="648652" y="0"/>
                  </a:moveTo>
                  <a:cubicBezTo>
                    <a:pt x="543877" y="292418"/>
                    <a:pt x="398145" y="494347"/>
                    <a:pt x="0" y="589597"/>
                  </a:cubicBezTo>
                  <a:cubicBezTo>
                    <a:pt x="551497" y="721995"/>
                    <a:pt x="678180" y="426720"/>
                    <a:pt x="64865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8013950" y="3924299"/>
              <a:ext cx="652846" cy="621535"/>
            </a:xfrm>
            <a:custGeom>
              <a:avLst/>
              <a:gdLst/>
              <a:ahLst/>
              <a:cxnLst/>
              <a:rect l="l" t="t" r="r" b="b"/>
              <a:pathLst>
                <a:path w="652846" h="621535" extrusionOk="0">
                  <a:moveTo>
                    <a:pt x="4194" y="0"/>
                  </a:moveTo>
                  <a:cubicBezTo>
                    <a:pt x="108969" y="292418"/>
                    <a:pt x="254701" y="494347"/>
                    <a:pt x="652847" y="589597"/>
                  </a:cubicBezTo>
                  <a:cubicBezTo>
                    <a:pt x="101349" y="721995"/>
                    <a:pt x="-26286" y="426720"/>
                    <a:pt x="4194"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7317104" y="4097654"/>
              <a:ext cx="705433" cy="672865"/>
            </a:xfrm>
            <a:custGeom>
              <a:avLst/>
              <a:gdLst/>
              <a:ahLst/>
              <a:cxnLst/>
              <a:rect l="l" t="t" r="r" b="b"/>
              <a:pathLst>
                <a:path w="705433" h="672865" extrusionOk="0">
                  <a:moveTo>
                    <a:pt x="701040" y="0"/>
                  </a:moveTo>
                  <a:cubicBezTo>
                    <a:pt x="587693" y="317182"/>
                    <a:pt x="429577" y="534352"/>
                    <a:pt x="0" y="638175"/>
                  </a:cubicBezTo>
                  <a:cubicBezTo>
                    <a:pt x="595313" y="782002"/>
                    <a:pt x="733425" y="461010"/>
                    <a:pt x="70104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8013730" y="4097654"/>
              <a:ext cx="705454" cy="672865"/>
            </a:xfrm>
            <a:custGeom>
              <a:avLst/>
              <a:gdLst/>
              <a:ahLst/>
              <a:cxnLst/>
              <a:rect l="l" t="t" r="r" b="b"/>
              <a:pathLst>
                <a:path w="705454" h="672865" extrusionOk="0">
                  <a:moveTo>
                    <a:pt x="4414" y="0"/>
                  </a:moveTo>
                  <a:cubicBezTo>
                    <a:pt x="117761" y="317182"/>
                    <a:pt x="275876" y="534352"/>
                    <a:pt x="705454" y="638175"/>
                  </a:cubicBezTo>
                  <a:cubicBezTo>
                    <a:pt x="109189" y="782002"/>
                    <a:pt x="-27971" y="461010"/>
                    <a:pt x="4414"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 name="Google Shape;82;p2"/>
          <p:cNvGrpSpPr/>
          <p:nvPr/>
        </p:nvGrpSpPr>
        <p:grpSpPr>
          <a:xfrm>
            <a:off x="2778310" y="2395602"/>
            <a:ext cx="1943099" cy="2588030"/>
            <a:chOff x="5687377" y="2462212"/>
            <a:chExt cx="1943099" cy="2588030"/>
          </a:xfrm>
        </p:grpSpPr>
        <p:sp>
          <p:nvSpPr>
            <p:cNvPr id="83" name="Google Shape;83;p2"/>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6" name="Google Shape;96;p2"/>
          <p:cNvGrpSpPr/>
          <p:nvPr/>
        </p:nvGrpSpPr>
        <p:grpSpPr>
          <a:xfrm>
            <a:off x="94282" y="1901458"/>
            <a:ext cx="3216986" cy="2852089"/>
            <a:chOff x="312287" y="2474659"/>
            <a:chExt cx="2584132" cy="2291018"/>
          </a:xfrm>
        </p:grpSpPr>
        <p:grpSp>
          <p:nvGrpSpPr>
            <p:cNvPr id="97" name="Google Shape;97;p2"/>
            <p:cNvGrpSpPr/>
            <p:nvPr/>
          </p:nvGrpSpPr>
          <p:grpSpPr>
            <a:xfrm>
              <a:off x="312287" y="3216657"/>
              <a:ext cx="1139189" cy="1517680"/>
              <a:chOff x="3221354" y="3283267"/>
              <a:chExt cx="1139189" cy="1517680"/>
            </a:xfrm>
          </p:grpSpPr>
          <p:sp>
            <p:nvSpPr>
              <p:cNvPr id="98" name="Google Shape;98;p2"/>
              <p:cNvSpPr/>
              <p:nvPr/>
            </p:nvSpPr>
            <p:spPr>
              <a:xfrm>
                <a:off x="3742372" y="3283267"/>
                <a:ext cx="98107" cy="1415414"/>
              </a:xfrm>
              <a:custGeom>
                <a:avLst/>
                <a:gdLst/>
                <a:ahLst/>
                <a:cxnLst/>
                <a:rect l="l" t="t" r="r" b="b"/>
                <a:pathLst>
                  <a:path w="98107" h="1415414" extrusionOk="0">
                    <a:moveTo>
                      <a:pt x="48577" y="0"/>
                    </a:moveTo>
                    <a:lnTo>
                      <a:pt x="73342" y="707707"/>
                    </a:lnTo>
                    <a:lnTo>
                      <a:pt x="98107" y="1415415"/>
                    </a:lnTo>
                    <a:lnTo>
                      <a:pt x="48577" y="1415415"/>
                    </a:lnTo>
                    <a:lnTo>
                      <a:pt x="0" y="1415415"/>
                    </a:lnTo>
                    <a:lnTo>
                      <a:pt x="23813"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574732" y="3283267"/>
                <a:ext cx="217686" cy="391328"/>
              </a:xfrm>
              <a:custGeom>
                <a:avLst/>
                <a:gdLst/>
                <a:ahLst/>
                <a:cxnLst/>
                <a:rect l="l" t="t" r="r" b="b"/>
                <a:pathLst>
                  <a:path w="217686" h="391328" extrusionOk="0">
                    <a:moveTo>
                      <a:pt x="216217" y="0"/>
                    </a:moveTo>
                    <a:cubicBezTo>
                      <a:pt x="180975" y="184785"/>
                      <a:pt x="132397" y="311467"/>
                      <a:pt x="0" y="371475"/>
                    </a:cubicBezTo>
                    <a:cubicBezTo>
                      <a:pt x="183832" y="454342"/>
                      <a:pt x="226695" y="267652"/>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3789690" y="3283267"/>
                <a:ext cx="217476" cy="391328"/>
              </a:xfrm>
              <a:custGeom>
                <a:avLst/>
                <a:gdLst/>
                <a:ahLst/>
                <a:cxnLst/>
                <a:rect l="l" t="t" r="r" b="b"/>
                <a:pathLst>
                  <a:path w="217476" h="391328" extrusionOk="0">
                    <a:moveTo>
                      <a:pt x="1259" y="0"/>
                    </a:moveTo>
                    <a:cubicBezTo>
                      <a:pt x="36501" y="184785"/>
                      <a:pt x="85079" y="311467"/>
                      <a:pt x="217476" y="371475"/>
                    </a:cubicBezTo>
                    <a:cubicBezTo>
                      <a:pt x="33644" y="454342"/>
                      <a:pt x="-8266" y="267652"/>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3512819" y="3445192"/>
                <a:ext cx="279982" cy="505009"/>
              </a:xfrm>
              <a:custGeom>
                <a:avLst/>
                <a:gdLst/>
                <a:ahLst/>
                <a:cxnLst/>
                <a:rect l="l" t="t" r="r" b="b"/>
                <a:pathLst>
                  <a:path w="279982" h="505009" extrusionOk="0">
                    <a:moveTo>
                      <a:pt x="278130" y="0"/>
                    </a:moveTo>
                    <a:cubicBezTo>
                      <a:pt x="233363" y="238125"/>
                      <a:pt x="170497" y="401002"/>
                      <a:pt x="0" y="479107"/>
                    </a:cubicBezTo>
                    <a:cubicBezTo>
                      <a:pt x="236220" y="586740"/>
                      <a:pt x="291465" y="345757"/>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2"/>
              <p:cNvSpPr/>
              <p:nvPr/>
            </p:nvSpPr>
            <p:spPr>
              <a:xfrm>
                <a:off x="3789307" y="3445192"/>
                <a:ext cx="279772" cy="505009"/>
              </a:xfrm>
              <a:custGeom>
                <a:avLst/>
                <a:gdLst/>
                <a:ahLst/>
                <a:cxnLst/>
                <a:rect l="l" t="t" r="r" b="b"/>
                <a:pathLst>
                  <a:path w="279772" h="505009" extrusionOk="0">
                    <a:moveTo>
                      <a:pt x="1642" y="0"/>
                    </a:moveTo>
                    <a:cubicBezTo>
                      <a:pt x="46410" y="238125"/>
                      <a:pt x="109275" y="401002"/>
                      <a:pt x="279772" y="479107"/>
                    </a:cubicBezTo>
                    <a:cubicBezTo>
                      <a:pt x="43552" y="586740"/>
                      <a:pt x="-10740" y="345757"/>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2"/>
              <p:cNvSpPr/>
              <p:nvPr/>
            </p:nvSpPr>
            <p:spPr>
              <a:xfrm>
                <a:off x="3440429" y="3614737"/>
                <a:ext cx="352726" cy="505073"/>
              </a:xfrm>
              <a:custGeom>
                <a:avLst/>
                <a:gdLst/>
                <a:ahLst/>
                <a:cxnLst/>
                <a:rect l="l" t="t" r="r" b="b"/>
                <a:pathLst>
                  <a:path w="352726" h="505073" extrusionOk="0">
                    <a:moveTo>
                      <a:pt x="350520" y="0"/>
                    </a:moveTo>
                    <a:cubicBezTo>
                      <a:pt x="294322" y="238125"/>
                      <a:pt x="215265" y="401003"/>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3788762" y="3614737"/>
                <a:ext cx="352706" cy="505073"/>
              </a:xfrm>
              <a:custGeom>
                <a:avLst/>
                <a:gdLst/>
                <a:ahLst/>
                <a:cxnLst/>
                <a:rect l="l" t="t" r="r" b="b"/>
                <a:pathLst>
                  <a:path w="352706" h="505073" extrusionOk="0">
                    <a:moveTo>
                      <a:pt x="2187" y="0"/>
                    </a:moveTo>
                    <a:cubicBezTo>
                      <a:pt x="58384" y="238125"/>
                      <a:pt x="137442" y="401003"/>
                      <a:pt x="352707"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3440429" y="3933824"/>
                <a:ext cx="352726" cy="505009"/>
              </a:xfrm>
              <a:custGeom>
                <a:avLst/>
                <a:gdLst/>
                <a:ahLst/>
                <a:cxnLst/>
                <a:rect l="l" t="t" r="r" b="b"/>
                <a:pathLst>
                  <a:path w="352726" h="505009" extrusionOk="0">
                    <a:moveTo>
                      <a:pt x="350520" y="0"/>
                    </a:moveTo>
                    <a:cubicBezTo>
                      <a:pt x="294322" y="238125"/>
                      <a:pt x="215265" y="401003"/>
                      <a:pt x="0" y="479107"/>
                    </a:cubicBezTo>
                    <a:cubicBezTo>
                      <a:pt x="298133" y="586740"/>
                      <a:pt x="366712" y="345757"/>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3788762" y="3933824"/>
                <a:ext cx="352706" cy="505009"/>
              </a:xfrm>
              <a:custGeom>
                <a:avLst/>
                <a:gdLst/>
                <a:ahLst/>
                <a:cxnLst/>
                <a:rect l="l" t="t" r="r" b="b"/>
                <a:pathLst>
                  <a:path w="352706" h="505009" extrusionOk="0">
                    <a:moveTo>
                      <a:pt x="2187" y="0"/>
                    </a:moveTo>
                    <a:cubicBezTo>
                      <a:pt x="58384" y="238125"/>
                      <a:pt x="137442" y="401003"/>
                      <a:pt x="352707" y="479107"/>
                    </a:cubicBezTo>
                    <a:cubicBezTo>
                      <a:pt x="55527" y="586740"/>
                      <a:pt x="-14006" y="345757"/>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3264217" y="4112894"/>
                <a:ext cx="530137" cy="505073"/>
              </a:xfrm>
              <a:custGeom>
                <a:avLst/>
                <a:gdLst/>
                <a:ahLst/>
                <a:cxnLst/>
                <a:rect l="l" t="t" r="r" b="b"/>
                <a:pathLst>
                  <a:path w="530137" h="505073" extrusionOk="0">
                    <a:moveTo>
                      <a:pt x="526733" y="0"/>
                    </a:moveTo>
                    <a:cubicBezTo>
                      <a:pt x="441960" y="238125"/>
                      <a:pt x="322897" y="401003"/>
                      <a:pt x="0" y="479108"/>
                    </a:cubicBezTo>
                    <a:cubicBezTo>
                      <a:pt x="447675" y="586740"/>
                      <a:pt x="551498" y="346710"/>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3787754" y="4112894"/>
                <a:ext cx="529927" cy="505073"/>
              </a:xfrm>
              <a:custGeom>
                <a:avLst/>
                <a:gdLst/>
                <a:ahLst/>
                <a:cxnLst/>
                <a:rect l="l" t="t" r="r" b="b"/>
                <a:pathLst>
                  <a:path w="529927" h="505073" extrusionOk="0">
                    <a:moveTo>
                      <a:pt x="3195" y="0"/>
                    </a:moveTo>
                    <a:cubicBezTo>
                      <a:pt x="87967" y="238125"/>
                      <a:pt x="207030" y="401003"/>
                      <a:pt x="529927" y="479108"/>
                    </a:cubicBezTo>
                    <a:cubicBezTo>
                      <a:pt x="82252" y="586740"/>
                      <a:pt x="-20618" y="346710"/>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3221354" y="4254817"/>
                <a:ext cx="573247" cy="546130"/>
              </a:xfrm>
              <a:custGeom>
                <a:avLst/>
                <a:gdLst/>
                <a:ahLst/>
                <a:cxnLst/>
                <a:rect l="l" t="t" r="r" b="b"/>
                <a:pathLst>
                  <a:path w="573247" h="546130" extrusionOk="0">
                    <a:moveTo>
                      <a:pt x="569595" y="0"/>
                    </a:moveTo>
                    <a:cubicBezTo>
                      <a:pt x="477203" y="257175"/>
                      <a:pt x="349568" y="434340"/>
                      <a:pt x="0" y="518160"/>
                    </a:cubicBezTo>
                    <a:cubicBezTo>
                      <a:pt x="483870" y="634365"/>
                      <a:pt x="596265"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3787506" y="4254817"/>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2"/>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 name="Google Shape;111;p2"/>
            <p:cNvGrpSpPr/>
            <p:nvPr/>
          </p:nvGrpSpPr>
          <p:grpSpPr>
            <a:xfrm>
              <a:off x="758057" y="2821369"/>
              <a:ext cx="1388744" cy="1848705"/>
              <a:chOff x="3667124" y="2887979"/>
              <a:chExt cx="1388744" cy="1848705"/>
            </a:xfrm>
          </p:grpSpPr>
          <p:sp>
            <p:nvSpPr>
              <p:cNvPr id="112" name="Google Shape;112;p2"/>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 name="Google Shape;125;p2"/>
            <p:cNvGrpSpPr/>
            <p:nvPr/>
          </p:nvGrpSpPr>
          <p:grpSpPr>
            <a:xfrm>
              <a:off x="1176205" y="2474659"/>
              <a:ext cx="1720214" cy="2291018"/>
              <a:chOff x="4085272" y="2541269"/>
              <a:chExt cx="1720214" cy="2291018"/>
            </a:xfrm>
          </p:grpSpPr>
          <p:sp>
            <p:nvSpPr>
              <p:cNvPr id="126" name="Google Shape;126;p2"/>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9" name="Google Shape;139;p2"/>
          <p:cNvGrpSpPr/>
          <p:nvPr/>
        </p:nvGrpSpPr>
        <p:grpSpPr>
          <a:xfrm>
            <a:off x="6053" y="2339404"/>
            <a:ext cx="1163001" cy="2642607"/>
            <a:chOff x="2957512" y="2406014"/>
            <a:chExt cx="1163001" cy="2642607"/>
          </a:xfrm>
        </p:grpSpPr>
        <p:sp>
          <p:nvSpPr>
            <p:cNvPr id="140" name="Google Shape;140;p2"/>
            <p:cNvSpPr/>
            <p:nvPr/>
          </p:nvSpPr>
          <p:spPr>
            <a:xfrm>
              <a:off x="3043237" y="2406014"/>
              <a:ext cx="171450" cy="2465069"/>
            </a:xfrm>
            <a:custGeom>
              <a:avLst/>
              <a:gdLst/>
              <a:ahLst/>
              <a:cxnLst/>
              <a:rect l="l" t="t" r="r" b="b"/>
              <a:pathLst>
                <a:path w="171450" h="2465069" extrusionOk="0">
                  <a:moveTo>
                    <a:pt x="85725" y="0"/>
                  </a:moveTo>
                  <a:lnTo>
                    <a:pt x="128588" y="1232535"/>
                  </a:lnTo>
                  <a:lnTo>
                    <a:pt x="171450" y="2465070"/>
                  </a:lnTo>
                  <a:lnTo>
                    <a:pt x="85725" y="2465070"/>
                  </a:lnTo>
                  <a:lnTo>
                    <a:pt x="0" y="2465070"/>
                  </a:lnTo>
                  <a:lnTo>
                    <a:pt x="42863" y="1232535"/>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2957512" y="2406014"/>
              <a:ext cx="173700" cy="669607"/>
            </a:xfrm>
            <a:custGeom>
              <a:avLst/>
              <a:gdLst/>
              <a:ahLst/>
              <a:cxnLst/>
              <a:rect l="l" t="t" r="r" b="b"/>
              <a:pathLst>
                <a:path w="173700" h="669607" extrusionOk="0">
                  <a:moveTo>
                    <a:pt x="171450" y="0"/>
                  </a:moveTo>
                  <a:cubicBezTo>
                    <a:pt x="133350" y="200025"/>
                    <a:pt x="86678" y="361950"/>
                    <a:pt x="0" y="480060"/>
                  </a:cubicBezTo>
                  <a:lnTo>
                    <a:pt x="0" y="669607"/>
                  </a:lnTo>
                  <a:cubicBezTo>
                    <a:pt x="147638" y="610553"/>
                    <a:pt x="183833" y="343853"/>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3126644" y="2406014"/>
              <a:ext cx="378555" cy="681599"/>
            </a:xfrm>
            <a:custGeom>
              <a:avLst/>
              <a:gdLst/>
              <a:ahLst/>
              <a:cxnLst/>
              <a:rect l="l" t="t" r="r" b="b"/>
              <a:pathLst>
                <a:path w="378555" h="681599" extrusionOk="0">
                  <a:moveTo>
                    <a:pt x="2318" y="0"/>
                  </a:moveTo>
                  <a:cubicBezTo>
                    <a:pt x="63278" y="320992"/>
                    <a:pt x="148050" y="541972"/>
                    <a:pt x="378555" y="646747"/>
                  </a:cubicBezTo>
                  <a:cubicBezTo>
                    <a:pt x="58515" y="791528"/>
                    <a:pt x="-14827" y="467678"/>
                    <a:pt x="231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2957512" y="2687954"/>
              <a:ext cx="174282" cy="835342"/>
            </a:xfrm>
            <a:custGeom>
              <a:avLst/>
              <a:gdLst/>
              <a:ahLst/>
              <a:cxnLst/>
              <a:rect l="l" t="t" r="r" b="b"/>
              <a:pathLst>
                <a:path w="174282" h="835342" extrusionOk="0">
                  <a:moveTo>
                    <a:pt x="171450" y="0"/>
                  </a:moveTo>
                  <a:cubicBezTo>
                    <a:pt x="130493" y="217170"/>
                    <a:pt x="80963" y="398145"/>
                    <a:pt x="0" y="541973"/>
                  </a:cubicBezTo>
                  <a:lnTo>
                    <a:pt x="0" y="835343"/>
                  </a:lnTo>
                  <a:cubicBezTo>
                    <a:pt x="148590" y="722948"/>
                    <a:pt x="185738" y="402908"/>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3125804" y="2687954"/>
              <a:ext cx="487979" cy="879618"/>
            </a:xfrm>
            <a:custGeom>
              <a:avLst/>
              <a:gdLst/>
              <a:ahLst/>
              <a:cxnLst/>
              <a:rect l="l" t="t" r="r" b="b"/>
              <a:pathLst>
                <a:path w="487979" h="879618" extrusionOk="0">
                  <a:moveTo>
                    <a:pt x="3157" y="0"/>
                  </a:moveTo>
                  <a:cubicBezTo>
                    <a:pt x="81262" y="414338"/>
                    <a:pt x="190800" y="699135"/>
                    <a:pt x="487980" y="834390"/>
                  </a:cubicBezTo>
                  <a:cubicBezTo>
                    <a:pt x="75547" y="1022033"/>
                    <a:pt x="-19703" y="602933"/>
                    <a:pt x="3157"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2957512" y="2984181"/>
              <a:ext cx="175249" cy="802005"/>
            </a:xfrm>
            <a:custGeom>
              <a:avLst/>
              <a:gdLst/>
              <a:ahLst/>
              <a:cxnLst/>
              <a:rect l="l" t="t" r="r" b="b"/>
              <a:pathLst>
                <a:path w="175249" h="802005" extrusionOk="0">
                  <a:moveTo>
                    <a:pt x="171450" y="0"/>
                  </a:moveTo>
                  <a:cubicBezTo>
                    <a:pt x="127635" y="183833"/>
                    <a:pt x="76200" y="341948"/>
                    <a:pt x="0" y="472440"/>
                  </a:cubicBezTo>
                  <a:lnTo>
                    <a:pt x="0" y="802005"/>
                  </a:lnTo>
                  <a:cubicBezTo>
                    <a:pt x="150495" y="667703"/>
                    <a:pt x="188595" y="368618"/>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3125039" y="2984181"/>
              <a:ext cx="614474" cy="879618"/>
            </a:xfrm>
            <a:custGeom>
              <a:avLst/>
              <a:gdLst/>
              <a:ahLst/>
              <a:cxnLst/>
              <a:rect l="l" t="t" r="r" b="b"/>
              <a:pathLst>
                <a:path w="614474" h="879618" extrusionOk="0">
                  <a:moveTo>
                    <a:pt x="3922" y="0"/>
                  </a:moveTo>
                  <a:cubicBezTo>
                    <a:pt x="102982" y="414338"/>
                    <a:pt x="240142" y="699135"/>
                    <a:pt x="614475" y="834390"/>
                  </a:cubicBezTo>
                  <a:cubicBezTo>
                    <a:pt x="95362" y="1022033"/>
                    <a:pt x="-24653" y="602933"/>
                    <a:pt x="392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2957512" y="3539489"/>
              <a:ext cx="175249" cy="802004"/>
            </a:xfrm>
            <a:custGeom>
              <a:avLst/>
              <a:gdLst/>
              <a:ahLst/>
              <a:cxnLst/>
              <a:rect l="l" t="t" r="r" b="b"/>
              <a:pathLst>
                <a:path w="175249" h="802004" extrusionOk="0">
                  <a:moveTo>
                    <a:pt x="171450" y="0"/>
                  </a:moveTo>
                  <a:cubicBezTo>
                    <a:pt x="127635" y="183832"/>
                    <a:pt x="76200" y="341947"/>
                    <a:pt x="0" y="472440"/>
                  </a:cubicBezTo>
                  <a:lnTo>
                    <a:pt x="0" y="802005"/>
                  </a:lnTo>
                  <a:cubicBezTo>
                    <a:pt x="150495" y="666750"/>
                    <a:pt x="188595" y="367665"/>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3125039" y="3539489"/>
              <a:ext cx="614474" cy="879291"/>
            </a:xfrm>
            <a:custGeom>
              <a:avLst/>
              <a:gdLst/>
              <a:ahLst/>
              <a:cxnLst/>
              <a:rect l="l" t="t" r="r" b="b"/>
              <a:pathLst>
                <a:path w="614474" h="879291" extrusionOk="0">
                  <a:moveTo>
                    <a:pt x="3922" y="0"/>
                  </a:moveTo>
                  <a:cubicBezTo>
                    <a:pt x="102982" y="414338"/>
                    <a:pt x="240142" y="699135"/>
                    <a:pt x="614475" y="834390"/>
                  </a:cubicBezTo>
                  <a:cubicBezTo>
                    <a:pt x="95362" y="1021080"/>
                    <a:pt x="-24653" y="602932"/>
                    <a:pt x="392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2"/>
            <p:cNvSpPr/>
            <p:nvPr/>
          </p:nvSpPr>
          <p:spPr>
            <a:xfrm>
              <a:off x="2957512" y="3851909"/>
              <a:ext cx="177072" cy="735330"/>
            </a:xfrm>
            <a:custGeom>
              <a:avLst/>
              <a:gdLst/>
              <a:ahLst/>
              <a:cxnLst/>
              <a:rect l="l" t="t" r="r" b="b"/>
              <a:pathLst>
                <a:path w="177072" h="735330" extrusionOk="0">
                  <a:moveTo>
                    <a:pt x="171450" y="0"/>
                  </a:moveTo>
                  <a:cubicBezTo>
                    <a:pt x="123825" y="133350"/>
                    <a:pt x="69533" y="253365"/>
                    <a:pt x="0" y="359093"/>
                  </a:cubicBezTo>
                  <a:lnTo>
                    <a:pt x="0" y="735330"/>
                  </a:lnTo>
                  <a:cubicBezTo>
                    <a:pt x="154305" y="581978"/>
                    <a:pt x="193358" y="316230"/>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2"/>
            <p:cNvSpPr/>
            <p:nvPr/>
          </p:nvSpPr>
          <p:spPr>
            <a:xfrm>
              <a:off x="3123079" y="3851909"/>
              <a:ext cx="923139" cy="879618"/>
            </a:xfrm>
            <a:custGeom>
              <a:avLst/>
              <a:gdLst/>
              <a:ahLst/>
              <a:cxnLst/>
              <a:rect l="l" t="t" r="r" b="b"/>
              <a:pathLst>
                <a:path w="923139" h="879618" extrusionOk="0">
                  <a:moveTo>
                    <a:pt x="5882" y="0"/>
                  </a:moveTo>
                  <a:cubicBezTo>
                    <a:pt x="153520" y="414338"/>
                    <a:pt x="360212" y="699135"/>
                    <a:pt x="923140" y="834390"/>
                  </a:cubicBezTo>
                  <a:cubicBezTo>
                    <a:pt x="143042" y="1022033"/>
                    <a:pt x="-36980" y="602933"/>
                    <a:pt x="588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2957512" y="4097654"/>
              <a:ext cx="177474" cy="781050"/>
            </a:xfrm>
            <a:custGeom>
              <a:avLst/>
              <a:gdLst/>
              <a:ahLst/>
              <a:cxnLst/>
              <a:rect l="l" t="t" r="r" b="b"/>
              <a:pathLst>
                <a:path w="177474" h="781050" extrusionOk="0">
                  <a:moveTo>
                    <a:pt x="171450" y="0"/>
                  </a:moveTo>
                  <a:cubicBezTo>
                    <a:pt x="122873" y="135255"/>
                    <a:pt x="68580" y="258127"/>
                    <a:pt x="0" y="366713"/>
                  </a:cubicBezTo>
                  <a:lnTo>
                    <a:pt x="0" y="781050"/>
                  </a:lnTo>
                  <a:cubicBezTo>
                    <a:pt x="155258" y="612457"/>
                    <a:pt x="194310" y="332422"/>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3122746" y="4097654"/>
              <a:ext cx="997767" cy="950967"/>
            </a:xfrm>
            <a:custGeom>
              <a:avLst/>
              <a:gdLst/>
              <a:ahLst/>
              <a:cxnLst/>
              <a:rect l="l" t="t" r="r" b="b"/>
              <a:pathLst>
                <a:path w="997767" h="950967" extrusionOk="0">
                  <a:moveTo>
                    <a:pt x="6216" y="0"/>
                  </a:moveTo>
                  <a:cubicBezTo>
                    <a:pt x="166236" y="447675"/>
                    <a:pt x="390073" y="756285"/>
                    <a:pt x="997768" y="902017"/>
                  </a:cubicBezTo>
                  <a:cubicBezTo>
                    <a:pt x="154805" y="1104900"/>
                    <a:pt x="-39505" y="652463"/>
                    <a:pt x="62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 name="Google Shape;153;p2"/>
          <p:cNvSpPr/>
          <p:nvPr/>
        </p:nvSpPr>
        <p:spPr>
          <a:xfrm>
            <a:off x="0" y="3998226"/>
            <a:ext cx="1602104" cy="607042"/>
          </a:xfrm>
          <a:custGeom>
            <a:avLst/>
            <a:gdLst/>
            <a:ahLst/>
            <a:cxnLst/>
            <a:rect l="l" t="t" r="r" b="b"/>
            <a:pathLst>
              <a:path w="1602104" h="607042" extrusionOk="0">
                <a:moveTo>
                  <a:pt x="0" y="379395"/>
                </a:moveTo>
                <a:cubicBezTo>
                  <a:pt x="126683" y="-3510"/>
                  <a:pt x="266700" y="58402"/>
                  <a:pt x="417195" y="429877"/>
                </a:cubicBezTo>
                <a:cubicBezTo>
                  <a:pt x="589598" y="-171150"/>
                  <a:pt x="773430" y="-134955"/>
                  <a:pt x="969645" y="494647"/>
                </a:cubicBezTo>
                <a:cubicBezTo>
                  <a:pt x="1025843" y="245092"/>
                  <a:pt x="1199198" y="199372"/>
                  <a:pt x="1602105" y="555607"/>
                </a:cubicBezTo>
                <a:lnTo>
                  <a:pt x="0" y="607042"/>
                </a:lnTo>
                <a:lnTo>
                  <a:pt x="0" y="379395"/>
                </a:lnTo>
                <a:close/>
              </a:path>
            </a:pathLst>
          </a:custGeom>
          <a:solidFill>
            <a:srgbClr val="6E8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0" y="4452937"/>
            <a:ext cx="12195810" cy="2119312"/>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B6CF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0" y="5071110"/>
            <a:ext cx="12195810" cy="583882"/>
          </a:xfrm>
          <a:custGeom>
            <a:avLst/>
            <a:gdLst/>
            <a:ahLst/>
            <a:cxnLst/>
            <a:rect l="l" t="t" r="r" b="b"/>
            <a:pathLst>
              <a:path w="6286500" h="583882" extrusionOk="0">
                <a:moveTo>
                  <a:pt x="6286500" y="0"/>
                </a:moveTo>
                <a:lnTo>
                  <a:pt x="0" y="565785"/>
                </a:lnTo>
                <a:lnTo>
                  <a:pt x="6286500" y="583883"/>
                </a:lnTo>
                <a:close/>
              </a:path>
            </a:pathLst>
          </a:custGeom>
          <a:solidFill>
            <a:srgbClr val="CEDD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3436219" y="5202456"/>
            <a:ext cx="8755563" cy="491097"/>
          </a:xfrm>
          <a:custGeom>
            <a:avLst/>
            <a:gdLst/>
            <a:ahLst/>
            <a:cxnLst/>
            <a:rect l="l" t="t" r="r" b="b"/>
            <a:pathLst>
              <a:path w="3251834" h="179069" extrusionOk="0">
                <a:moveTo>
                  <a:pt x="3251835" y="0"/>
                </a:moveTo>
                <a:lnTo>
                  <a:pt x="0" y="169545"/>
                </a:lnTo>
                <a:lnTo>
                  <a:pt x="3251835" y="179070"/>
                </a:lnTo>
                <a:close/>
              </a:path>
            </a:pathLst>
          </a:custGeom>
          <a:solidFill>
            <a:srgbClr val="31A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0" y="5982653"/>
            <a:ext cx="12195810" cy="875347"/>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A8C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9455468" y="5306938"/>
            <a:ext cx="2736532" cy="1551062"/>
          </a:xfrm>
          <a:custGeom>
            <a:avLst/>
            <a:gdLst/>
            <a:ahLst/>
            <a:cxnLst/>
            <a:rect l="l" t="t" r="r" b="b"/>
            <a:pathLst>
              <a:path w="2736532" h="1551062" extrusionOk="0">
                <a:moveTo>
                  <a:pt x="2736533" y="207086"/>
                </a:moveTo>
                <a:lnTo>
                  <a:pt x="2736533" y="1551063"/>
                </a:lnTo>
                <a:lnTo>
                  <a:pt x="0" y="1551063"/>
                </a:lnTo>
                <a:cubicBezTo>
                  <a:pt x="529590" y="854786"/>
                  <a:pt x="1128713" y="-379655"/>
                  <a:pt x="1803082" y="766203"/>
                </a:cubicBezTo>
                <a:cubicBezTo>
                  <a:pt x="2008822" y="286143"/>
                  <a:pt x="2281238" y="-327267"/>
                  <a:pt x="2736533" y="207086"/>
                </a:cubicBezTo>
                <a:close/>
              </a:path>
            </a:pathLst>
          </a:custGeom>
          <a:solidFill>
            <a:srgbClr val="5C6D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10588943" y="3857834"/>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7D99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839795" y="551237"/>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8027747" y="1316053"/>
            <a:ext cx="2637472" cy="552973"/>
          </a:xfrm>
          <a:custGeom>
            <a:avLst/>
            <a:gdLst/>
            <a:ahLst/>
            <a:cxnLst/>
            <a:rect l="l" t="t" r="r" b="b"/>
            <a:pathLst>
              <a:path w="2637472" h="552973" extrusionOk="0">
                <a:moveTo>
                  <a:pt x="2637473" y="552974"/>
                </a:moveTo>
                <a:lnTo>
                  <a:pt x="2174558" y="488203"/>
                </a:lnTo>
                <a:cubicBezTo>
                  <a:pt x="1945957" y="-196644"/>
                  <a:pt x="1808798" y="-107109"/>
                  <a:pt x="1724025" y="423434"/>
                </a:cubicBezTo>
                <a:cubicBezTo>
                  <a:pt x="1554480" y="116729"/>
                  <a:pt x="1388745" y="110061"/>
                  <a:pt x="1231582" y="450103"/>
                </a:cubicBezTo>
                <a:cubicBezTo>
                  <a:pt x="1145857" y="-29956"/>
                  <a:pt x="998220" y="-80439"/>
                  <a:pt x="768668" y="445341"/>
                </a:cubicBezTo>
                <a:cubicBezTo>
                  <a:pt x="606743" y="-19479"/>
                  <a:pt x="467678" y="34814"/>
                  <a:pt x="360045" y="450103"/>
                </a:cubicBezTo>
                <a:lnTo>
                  <a:pt x="0" y="552974"/>
                </a:lnTo>
                <a:lnTo>
                  <a:pt x="2637473" y="5529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2" name="Google Shape;162;p2"/>
          <p:cNvGrpSpPr/>
          <p:nvPr/>
        </p:nvGrpSpPr>
        <p:grpSpPr>
          <a:xfrm>
            <a:off x="0" y="0"/>
            <a:ext cx="1401127" cy="6278880"/>
            <a:chOff x="2957512" y="290512"/>
            <a:chExt cx="1401127" cy="6278880"/>
          </a:xfrm>
        </p:grpSpPr>
        <p:sp>
          <p:nvSpPr>
            <p:cNvPr id="163" name="Google Shape;163;p2"/>
            <p:cNvSpPr/>
            <p:nvPr/>
          </p:nvSpPr>
          <p:spPr>
            <a:xfrm>
              <a:off x="2957512" y="290512"/>
              <a:ext cx="694372" cy="956205"/>
            </a:xfrm>
            <a:custGeom>
              <a:avLst/>
              <a:gdLst/>
              <a:ahLst/>
              <a:cxnLst/>
              <a:rect l="l" t="t" r="r" b="b"/>
              <a:pathLst>
                <a:path w="694372" h="956205" extrusionOk="0">
                  <a:moveTo>
                    <a:pt x="160020" y="0"/>
                  </a:moveTo>
                  <a:cubicBezTo>
                    <a:pt x="253365" y="387668"/>
                    <a:pt x="415290" y="673418"/>
                    <a:pt x="694373" y="850583"/>
                  </a:cubicBezTo>
                  <a:cubicBezTo>
                    <a:pt x="303848" y="1066800"/>
                    <a:pt x="91440" y="938213"/>
                    <a:pt x="0" y="581978"/>
                  </a:cubicBezTo>
                  <a:lnTo>
                    <a:pt x="0" y="0"/>
                  </a:lnTo>
                  <a:lnTo>
                    <a:pt x="16002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2957512" y="873442"/>
              <a:ext cx="789622" cy="1823867"/>
            </a:xfrm>
            <a:custGeom>
              <a:avLst/>
              <a:gdLst/>
              <a:ahLst/>
              <a:cxnLst/>
              <a:rect l="l" t="t" r="r" b="b"/>
              <a:pathLst>
                <a:path w="789622" h="1823867" extrusionOk="0">
                  <a:moveTo>
                    <a:pt x="0" y="0"/>
                  </a:moveTo>
                  <a:cubicBezTo>
                    <a:pt x="90488" y="805815"/>
                    <a:pt x="299085" y="1377315"/>
                    <a:pt x="789623" y="1687830"/>
                  </a:cubicBezTo>
                  <a:cubicBezTo>
                    <a:pt x="401003" y="1903095"/>
                    <a:pt x="149543" y="1852613"/>
                    <a:pt x="0" y="1608773"/>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2957512" y="2070734"/>
              <a:ext cx="982027" cy="1521012"/>
            </a:xfrm>
            <a:custGeom>
              <a:avLst/>
              <a:gdLst/>
              <a:ahLst/>
              <a:cxnLst/>
              <a:rect l="l" t="t" r="r" b="b"/>
              <a:pathLst>
                <a:path w="982027" h="1521012" extrusionOk="0">
                  <a:moveTo>
                    <a:pt x="0" y="0"/>
                  </a:moveTo>
                  <a:cubicBezTo>
                    <a:pt x="154305" y="646748"/>
                    <a:pt x="437198" y="1114425"/>
                    <a:pt x="982028" y="1384935"/>
                  </a:cubicBezTo>
                  <a:cubicBezTo>
                    <a:pt x="511493" y="1594485"/>
                    <a:pt x="196215" y="1552575"/>
                    <a:pt x="0" y="132397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2957512" y="4301489"/>
              <a:ext cx="794385" cy="965915"/>
            </a:xfrm>
            <a:custGeom>
              <a:avLst/>
              <a:gdLst/>
              <a:ahLst/>
              <a:cxnLst/>
              <a:rect l="l" t="t" r="r" b="b"/>
              <a:pathLst>
                <a:path w="794385" h="965915" extrusionOk="0">
                  <a:moveTo>
                    <a:pt x="0" y="0"/>
                  </a:moveTo>
                  <a:cubicBezTo>
                    <a:pt x="170498" y="365760"/>
                    <a:pt x="421005" y="643890"/>
                    <a:pt x="794385" y="829628"/>
                  </a:cubicBezTo>
                  <a:cubicBezTo>
                    <a:pt x="451485" y="982028"/>
                    <a:pt x="191453" y="1002030"/>
                    <a:pt x="0" y="91249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2957512" y="5002529"/>
              <a:ext cx="1401127" cy="1210963"/>
            </a:xfrm>
            <a:custGeom>
              <a:avLst/>
              <a:gdLst/>
              <a:ahLst/>
              <a:cxnLst/>
              <a:rect l="l" t="t" r="r" b="b"/>
              <a:pathLst>
                <a:path w="1401127" h="1210963" extrusionOk="0">
                  <a:moveTo>
                    <a:pt x="0" y="0"/>
                  </a:moveTo>
                  <a:cubicBezTo>
                    <a:pt x="279083" y="487680"/>
                    <a:pt x="706755" y="849630"/>
                    <a:pt x="1401128" y="1074420"/>
                  </a:cubicBezTo>
                  <a:cubicBezTo>
                    <a:pt x="762000" y="1267777"/>
                    <a:pt x="308610" y="1247775"/>
                    <a:pt x="0" y="106489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2957512" y="5940742"/>
              <a:ext cx="566737" cy="628650"/>
            </a:xfrm>
            <a:custGeom>
              <a:avLst/>
              <a:gdLst/>
              <a:ahLst/>
              <a:cxnLst/>
              <a:rect l="l" t="t" r="r" b="b"/>
              <a:pathLst>
                <a:path w="566737" h="628650" extrusionOk="0">
                  <a:moveTo>
                    <a:pt x="0" y="0"/>
                  </a:moveTo>
                  <a:cubicBezTo>
                    <a:pt x="148590" y="240030"/>
                    <a:pt x="333375" y="449580"/>
                    <a:pt x="566738" y="628650"/>
                  </a:cubicBezTo>
                  <a:lnTo>
                    <a:pt x="0" y="628650"/>
                  </a:ln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9" name="Google Shape;169;p2"/>
          <p:cNvGrpSpPr/>
          <p:nvPr/>
        </p:nvGrpSpPr>
        <p:grpSpPr>
          <a:xfrm>
            <a:off x="4029060" y="5120877"/>
            <a:ext cx="931605" cy="174979"/>
            <a:chOff x="4576755" y="5797195"/>
            <a:chExt cx="2554441" cy="479788"/>
          </a:xfrm>
        </p:grpSpPr>
        <p:sp>
          <p:nvSpPr>
            <p:cNvPr id="170" name="Google Shape;170;p2"/>
            <p:cNvSpPr/>
            <p:nvPr/>
          </p:nvSpPr>
          <p:spPr>
            <a:xfrm>
              <a:off x="4576755" y="5797195"/>
              <a:ext cx="2554441" cy="479788"/>
            </a:xfrm>
            <a:custGeom>
              <a:avLst/>
              <a:gdLst/>
              <a:ahLst/>
              <a:cxnLst/>
              <a:rect l="l" t="t" r="r" b="b"/>
              <a:pathLst>
                <a:path w="2554441" h="479788" extrusionOk="0">
                  <a:moveTo>
                    <a:pt x="315284" y="5434"/>
                  </a:moveTo>
                  <a:cubicBezTo>
                    <a:pt x="477209" y="30199"/>
                    <a:pt x="1837379" y="48297"/>
                    <a:pt x="2402212" y="54964"/>
                  </a:cubicBezTo>
                  <a:cubicBezTo>
                    <a:pt x="2843219" y="59727"/>
                    <a:pt x="2168850" y="272134"/>
                    <a:pt x="2335537" y="344524"/>
                  </a:cubicBezTo>
                  <a:cubicBezTo>
                    <a:pt x="2681294" y="494067"/>
                    <a:pt x="504832" y="497877"/>
                    <a:pt x="282899" y="458824"/>
                  </a:cubicBezTo>
                  <a:cubicBezTo>
                    <a:pt x="-18091" y="406437"/>
                    <a:pt x="438157" y="223557"/>
                    <a:pt x="66682" y="177837"/>
                  </a:cubicBezTo>
                  <a:cubicBezTo>
                    <a:pt x="-95243" y="158787"/>
                    <a:pt x="57157" y="-34571"/>
                    <a:pt x="315284" y="5434"/>
                  </a:cubicBezTo>
                  <a:close/>
                </a:path>
              </a:pathLst>
            </a:custGeom>
            <a:solidFill>
              <a:srgbClr val="E3E5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4819649" y="5801676"/>
              <a:ext cx="1985009" cy="388620"/>
            </a:xfrm>
            <a:custGeom>
              <a:avLst/>
              <a:gdLst/>
              <a:ahLst/>
              <a:cxnLst/>
              <a:rect l="l" t="t" r="r" b="b"/>
              <a:pathLst>
                <a:path w="1985009" h="388620" extrusionOk="0">
                  <a:moveTo>
                    <a:pt x="243840" y="306705"/>
                  </a:moveTo>
                  <a:lnTo>
                    <a:pt x="416242" y="363855"/>
                  </a:lnTo>
                  <a:lnTo>
                    <a:pt x="811530" y="325755"/>
                  </a:lnTo>
                  <a:lnTo>
                    <a:pt x="1164907" y="388620"/>
                  </a:lnTo>
                  <a:lnTo>
                    <a:pt x="1480185" y="325755"/>
                  </a:lnTo>
                  <a:lnTo>
                    <a:pt x="1736407" y="347663"/>
                  </a:lnTo>
                  <a:lnTo>
                    <a:pt x="1985010" y="248603"/>
                  </a:lnTo>
                  <a:lnTo>
                    <a:pt x="1934528" y="152400"/>
                  </a:lnTo>
                  <a:lnTo>
                    <a:pt x="1509713" y="94298"/>
                  </a:lnTo>
                  <a:lnTo>
                    <a:pt x="1282065" y="0"/>
                  </a:lnTo>
                  <a:lnTo>
                    <a:pt x="916305" y="50483"/>
                  </a:lnTo>
                  <a:lnTo>
                    <a:pt x="504825" y="51435"/>
                  </a:lnTo>
                  <a:lnTo>
                    <a:pt x="264795" y="117158"/>
                  </a:lnTo>
                  <a:lnTo>
                    <a:pt x="50483" y="158115"/>
                  </a:lnTo>
                  <a:lnTo>
                    <a:pt x="0" y="263843"/>
                  </a:lnTo>
                  <a:close/>
                </a:path>
              </a:pathLst>
            </a:custGeom>
            <a:solidFill>
              <a:srgbClr val="5648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5021579" y="5850254"/>
              <a:ext cx="1435417" cy="240030"/>
            </a:xfrm>
            <a:custGeom>
              <a:avLst/>
              <a:gdLst/>
              <a:ahLst/>
              <a:cxnLst/>
              <a:rect l="l" t="t" r="r" b="b"/>
              <a:pathLst>
                <a:path w="1435417" h="240030" extrusionOk="0">
                  <a:moveTo>
                    <a:pt x="1107758" y="0"/>
                  </a:moveTo>
                  <a:lnTo>
                    <a:pt x="1183005" y="60007"/>
                  </a:lnTo>
                  <a:lnTo>
                    <a:pt x="1115377" y="92393"/>
                  </a:lnTo>
                  <a:lnTo>
                    <a:pt x="993458" y="64770"/>
                  </a:lnTo>
                  <a:lnTo>
                    <a:pt x="1107758" y="0"/>
                  </a:lnTo>
                  <a:lnTo>
                    <a:pt x="1107758" y="0"/>
                  </a:lnTo>
                  <a:close/>
                  <a:moveTo>
                    <a:pt x="961073" y="192405"/>
                  </a:moveTo>
                  <a:lnTo>
                    <a:pt x="935355" y="234315"/>
                  </a:lnTo>
                  <a:lnTo>
                    <a:pt x="985838" y="240030"/>
                  </a:lnTo>
                  <a:lnTo>
                    <a:pt x="1065848" y="207645"/>
                  </a:lnTo>
                  <a:lnTo>
                    <a:pt x="961073" y="192405"/>
                  </a:lnTo>
                  <a:lnTo>
                    <a:pt x="961073" y="192405"/>
                  </a:lnTo>
                  <a:close/>
                  <a:moveTo>
                    <a:pt x="660083" y="160972"/>
                  </a:moveTo>
                  <a:lnTo>
                    <a:pt x="642938" y="199072"/>
                  </a:lnTo>
                  <a:lnTo>
                    <a:pt x="729615" y="225743"/>
                  </a:lnTo>
                  <a:lnTo>
                    <a:pt x="811530" y="182880"/>
                  </a:lnTo>
                  <a:lnTo>
                    <a:pt x="724852" y="135255"/>
                  </a:lnTo>
                  <a:lnTo>
                    <a:pt x="660083" y="160972"/>
                  </a:lnTo>
                  <a:lnTo>
                    <a:pt x="660083" y="160972"/>
                  </a:lnTo>
                  <a:close/>
                  <a:moveTo>
                    <a:pt x="50483" y="113347"/>
                  </a:moveTo>
                  <a:lnTo>
                    <a:pt x="0" y="143827"/>
                  </a:lnTo>
                  <a:lnTo>
                    <a:pt x="27623" y="198120"/>
                  </a:lnTo>
                  <a:lnTo>
                    <a:pt x="145733" y="190500"/>
                  </a:lnTo>
                  <a:lnTo>
                    <a:pt x="177165" y="131445"/>
                  </a:lnTo>
                  <a:lnTo>
                    <a:pt x="137160" y="106680"/>
                  </a:lnTo>
                  <a:lnTo>
                    <a:pt x="50483" y="113347"/>
                  </a:lnTo>
                  <a:lnTo>
                    <a:pt x="50483" y="113347"/>
                  </a:lnTo>
                  <a:close/>
                  <a:moveTo>
                    <a:pt x="432435" y="47625"/>
                  </a:moveTo>
                  <a:lnTo>
                    <a:pt x="303848" y="84772"/>
                  </a:lnTo>
                  <a:lnTo>
                    <a:pt x="289560" y="120968"/>
                  </a:lnTo>
                  <a:lnTo>
                    <a:pt x="411480" y="155257"/>
                  </a:lnTo>
                  <a:lnTo>
                    <a:pt x="531495" y="84772"/>
                  </a:lnTo>
                  <a:lnTo>
                    <a:pt x="514350" y="39052"/>
                  </a:lnTo>
                  <a:lnTo>
                    <a:pt x="432435" y="47625"/>
                  </a:lnTo>
                  <a:lnTo>
                    <a:pt x="432435" y="47625"/>
                  </a:lnTo>
                  <a:close/>
                  <a:moveTo>
                    <a:pt x="822008" y="34290"/>
                  </a:moveTo>
                  <a:lnTo>
                    <a:pt x="735330" y="64770"/>
                  </a:lnTo>
                  <a:lnTo>
                    <a:pt x="762952" y="108585"/>
                  </a:lnTo>
                  <a:lnTo>
                    <a:pt x="846773" y="97155"/>
                  </a:lnTo>
                  <a:lnTo>
                    <a:pt x="822008" y="34290"/>
                  </a:lnTo>
                  <a:lnTo>
                    <a:pt x="822008" y="34290"/>
                  </a:lnTo>
                  <a:close/>
                  <a:moveTo>
                    <a:pt x="1313498" y="127635"/>
                  </a:moveTo>
                  <a:cubicBezTo>
                    <a:pt x="1319213" y="128588"/>
                    <a:pt x="1330643" y="132397"/>
                    <a:pt x="1336358" y="131445"/>
                  </a:cubicBezTo>
                  <a:lnTo>
                    <a:pt x="1407795" y="137160"/>
                  </a:lnTo>
                  <a:lnTo>
                    <a:pt x="1435418" y="177165"/>
                  </a:lnTo>
                  <a:lnTo>
                    <a:pt x="1403985" y="198120"/>
                  </a:lnTo>
                  <a:lnTo>
                    <a:pt x="1261110" y="179070"/>
                  </a:lnTo>
                  <a:lnTo>
                    <a:pt x="1313498" y="127635"/>
                  </a:lnTo>
                  <a:close/>
                </a:path>
              </a:pathLst>
            </a:custGeom>
            <a:solidFill>
              <a:srgbClr val="E45D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5052059" y="5872162"/>
              <a:ext cx="1435417" cy="240982"/>
            </a:xfrm>
            <a:custGeom>
              <a:avLst/>
              <a:gdLst/>
              <a:ahLst/>
              <a:cxnLst/>
              <a:rect l="l" t="t" r="r" b="b"/>
              <a:pathLst>
                <a:path w="1435417" h="240982" extrusionOk="0">
                  <a:moveTo>
                    <a:pt x="327660" y="240982"/>
                  </a:moveTo>
                  <a:lnTo>
                    <a:pt x="252413" y="180975"/>
                  </a:lnTo>
                  <a:lnTo>
                    <a:pt x="320040" y="148590"/>
                  </a:lnTo>
                  <a:lnTo>
                    <a:pt x="441960" y="176213"/>
                  </a:lnTo>
                  <a:lnTo>
                    <a:pt x="327660" y="240982"/>
                  </a:lnTo>
                  <a:lnTo>
                    <a:pt x="327660" y="240982"/>
                  </a:lnTo>
                  <a:close/>
                  <a:moveTo>
                    <a:pt x="475297" y="47625"/>
                  </a:moveTo>
                  <a:lnTo>
                    <a:pt x="500063" y="5715"/>
                  </a:lnTo>
                  <a:lnTo>
                    <a:pt x="449580" y="0"/>
                  </a:lnTo>
                  <a:lnTo>
                    <a:pt x="369570" y="32385"/>
                  </a:lnTo>
                  <a:lnTo>
                    <a:pt x="475297" y="47625"/>
                  </a:lnTo>
                  <a:lnTo>
                    <a:pt x="475297" y="47625"/>
                  </a:lnTo>
                  <a:close/>
                  <a:moveTo>
                    <a:pt x="775335" y="80010"/>
                  </a:moveTo>
                  <a:lnTo>
                    <a:pt x="792480" y="41910"/>
                  </a:lnTo>
                  <a:lnTo>
                    <a:pt x="705803" y="15240"/>
                  </a:lnTo>
                  <a:lnTo>
                    <a:pt x="623888" y="58102"/>
                  </a:lnTo>
                  <a:lnTo>
                    <a:pt x="710565" y="105727"/>
                  </a:lnTo>
                  <a:lnTo>
                    <a:pt x="775335" y="80010"/>
                  </a:lnTo>
                  <a:lnTo>
                    <a:pt x="775335" y="80010"/>
                  </a:lnTo>
                  <a:close/>
                  <a:moveTo>
                    <a:pt x="1384935" y="127635"/>
                  </a:moveTo>
                  <a:lnTo>
                    <a:pt x="1435418" y="97155"/>
                  </a:lnTo>
                  <a:lnTo>
                    <a:pt x="1407795" y="42863"/>
                  </a:lnTo>
                  <a:lnTo>
                    <a:pt x="1289685" y="50482"/>
                  </a:lnTo>
                  <a:lnTo>
                    <a:pt x="1258253" y="109538"/>
                  </a:lnTo>
                  <a:lnTo>
                    <a:pt x="1298258" y="134302"/>
                  </a:lnTo>
                  <a:lnTo>
                    <a:pt x="1384935" y="127635"/>
                  </a:lnTo>
                  <a:lnTo>
                    <a:pt x="1384935" y="127635"/>
                  </a:lnTo>
                  <a:close/>
                  <a:moveTo>
                    <a:pt x="1002983" y="193357"/>
                  </a:moveTo>
                  <a:lnTo>
                    <a:pt x="1131570" y="156210"/>
                  </a:lnTo>
                  <a:lnTo>
                    <a:pt x="1145858" y="120015"/>
                  </a:lnTo>
                  <a:lnTo>
                    <a:pt x="1023938" y="85725"/>
                  </a:lnTo>
                  <a:lnTo>
                    <a:pt x="903922" y="156210"/>
                  </a:lnTo>
                  <a:lnTo>
                    <a:pt x="921068" y="201930"/>
                  </a:lnTo>
                  <a:lnTo>
                    <a:pt x="1002983" y="193357"/>
                  </a:lnTo>
                  <a:lnTo>
                    <a:pt x="1002983" y="193357"/>
                  </a:lnTo>
                  <a:close/>
                  <a:moveTo>
                    <a:pt x="613410" y="205740"/>
                  </a:moveTo>
                  <a:lnTo>
                    <a:pt x="700088" y="175260"/>
                  </a:lnTo>
                  <a:lnTo>
                    <a:pt x="672465" y="131445"/>
                  </a:lnTo>
                  <a:lnTo>
                    <a:pt x="588645" y="142875"/>
                  </a:lnTo>
                  <a:lnTo>
                    <a:pt x="613410" y="205740"/>
                  </a:lnTo>
                  <a:lnTo>
                    <a:pt x="613410" y="205740"/>
                  </a:lnTo>
                  <a:close/>
                  <a:moveTo>
                    <a:pt x="121920" y="113348"/>
                  </a:moveTo>
                  <a:cubicBezTo>
                    <a:pt x="116205" y="112395"/>
                    <a:pt x="104775" y="108585"/>
                    <a:pt x="99060" y="109538"/>
                  </a:cubicBezTo>
                  <a:lnTo>
                    <a:pt x="27623" y="103823"/>
                  </a:lnTo>
                  <a:lnTo>
                    <a:pt x="0" y="63818"/>
                  </a:lnTo>
                  <a:lnTo>
                    <a:pt x="31433" y="42863"/>
                  </a:lnTo>
                  <a:lnTo>
                    <a:pt x="174308" y="61913"/>
                  </a:lnTo>
                  <a:lnTo>
                    <a:pt x="121920" y="113348"/>
                  </a:lnTo>
                  <a:close/>
                </a:path>
              </a:pathLst>
            </a:custGeom>
            <a:solidFill>
              <a:srgbClr val="8356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4" name="Google Shape;174;p2"/>
          <p:cNvGrpSpPr/>
          <p:nvPr/>
        </p:nvGrpSpPr>
        <p:grpSpPr>
          <a:xfrm flipH="1">
            <a:off x="413449" y="3705528"/>
            <a:ext cx="3482339" cy="1555552"/>
            <a:chOff x="8709662" y="3572303"/>
            <a:chExt cx="3482339" cy="1555552"/>
          </a:xfrm>
        </p:grpSpPr>
        <p:sp>
          <p:nvSpPr>
            <p:cNvPr id="175" name="Google Shape;175;p2"/>
            <p:cNvSpPr/>
            <p:nvPr/>
          </p:nvSpPr>
          <p:spPr>
            <a:xfrm>
              <a:off x="8709662" y="4814160"/>
              <a:ext cx="3482339" cy="313695"/>
            </a:xfrm>
            <a:custGeom>
              <a:avLst/>
              <a:gdLst/>
              <a:ahLst/>
              <a:cxnLst/>
              <a:rect l="l" t="t" r="r" b="b"/>
              <a:pathLst>
                <a:path w="3482339" h="251459" extrusionOk="0">
                  <a:moveTo>
                    <a:pt x="1741170" y="251460"/>
                  </a:moveTo>
                  <a:cubicBezTo>
                    <a:pt x="2700338" y="251460"/>
                    <a:pt x="3482340" y="195263"/>
                    <a:pt x="3482340" y="125730"/>
                  </a:cubicBezTo>
                  <a:cubicBezTo>
                    <a:pt x="3482340" y="56197"/>
                    <a:pt x="2700338" y="0"/>
                    <a:pt x="1741170" y="0"/>
                  </a:cubicBezTo>
                  <a:cubicBezTo>
                    <a:pt x="782003" y="0"/>
                    <a:pt x="0" y="56197"/>
                    <a:pt x="0" y="125730"/>
                  </a:cubicBezTo>
                  <a:cubicBezTo>
                    <a:pt x="0" y="195263"/>
                    <a:pt x="782003" y="251460"/>
                    <a:pt x="1741170" y="251460"/>
                  </a:cubicBezTo>
                  <a:close/>
                </a:path>
              </a:pathLst>
            </a:custGeom>
            <a:solidFill>
              <a:srgbClr val="292A2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8983982" y="3572303"/>
              <a:ext cx="1466850" cy="1507807"/>
            </a:xfrm>
            <a:custGeom>
              <a:avLst/>
              <a:gdLst/>
              <a:ahLst/>
              <a:cxnLst/>
              <a:rect l="l" t="t" r="r" b="b"/>
              <a:pathLst>
                <a:path w="1466850" h="1507807" extrusionOk="0">
                  <a:moveTo>
                    <a:pt x="1466850" y="0"/>
                  </a:moveTo>
                  <a:lnTo>
                    <a:pt x="0" y="1507807"/>
                  </a:lnTo>
                  <a:lnTo>
                    <a:pt x="238125" y="1337310"/>
                  </a:lnTo>
                  <a:lnTo>
                    <a:pt x="884872" y="1247775"/>
                  </a:ln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10450832" y="3572303"/>
              <a:ext cx="1466850" cy="1507807"/>
            </a:xfrm>
            <a:custGeom>
              <a:avLst/>
              <a:gdLst/>
              <a:ahLst/>
              <a:cxnLst/>
              <a:rect l="l" t="t" r="r" b="b"/>
              <a:pathLst>
                <a:path w="1466850" h="1507807" extrusionOk="0">
                  <a:moveTo>
                    <a:pt x="0" y="0"/>
                  </a:moveTo>
                  <a:lnTo>
                    <a:pt x="1466850" y="1507807"/>
                  </a:lnTo>
                  <a:lnTo>
                    <a:pt x="1228725" y="1337310"/>
                  </a:lnTo>
                  <a:lnTo>
                    <a:pt x="581978" y="1247775"/>
                  </a:lnTo>
                  <a:close/>
                </a:path>
              </a:pathLst>
            </a:custGeom>
            <a:solidFill>
              <a:srgbClr val="E05C1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
            <p:cNvSpPr/>
            <p:nvPr/>
          </p:nvSpPr>
          <p:spPr>
            <a:xfrm>
              <a:off x="9341169" y="3572303"/>
              <a:ext cx="2219325" cy="1507807"/>
            </a:xfrm>
            <a:custGeom>
              <a:avLst/>
              <a:gdLst/>
              <a:ahLst/>
              <a:cxnLst/>
              <a:rect l="l" t="t" r="r" b="b"/>
              <a:pathLst>
                <a:path w="2219325" h="1507807" extrusionOk="0">
                  <a:moveTo>
                    <a:pt x="1109663" y="0"/>
                  </a:moveTo>
                  <a:lnTo>
                    <a:pt x="1664970" y="754380"/>
                  </a:lnTo>
                  <a:lnTo>
                    <a:pt x="2219325" y="1507807"/>
                  </a:lnTo>
                  <a:lnTo>
                    <a:pt x="1109663" y="1507807"/>
                  </a:lnTo>
                  <a:lnTo>
                    <a:pt x="0" y="1507807"/>
                  </a:lnTo>
                  <a:lnTo>
                    <a:pt x="554355" y="754380"/>
                  </a:ln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10125076" y="3572303"/>
              <a:ext cx="325755" cy="1507807"/>
            </a:xfrm>
            <a:custGeom>
              <a:avLst/>
              <a:gdLst/>
              <a:ahLst/>
              <a:cxnLst/>
              <a:rect l="l" t="t" r="r" b="b"/>
              <a:pathLst>
                <a:path w="325755" h="1507807" extrusionOk="0">
                  <a:moveTo>
                    <a:pt x="325755" y="0"/>
                  </a:moveTo>
                  <a:lnTo>
                    <a:pt x="325755" y="1507807"/>
                  </a:lnTo>
                  <a:lnTo>
                    <a:pt x="0" y="1507807"/>
                  </a:lnTo>
                  <a:close/>
                </a:path>
              </a:pathLst>
            </a:custGeom>
            <a:solidFill>
              <a:srgbClr val="804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
            <p:cNvSpPr/>
            <p:nvPr/>
          </p:nvSpPr>
          <p:spPr>
            <a:xfrm>
              <a:off x="9907907" y="3572303"/>
              <a:ext cx="542925" cy="1507807"/>
            </a:xfrm>
            <a:custGeom>
              <a:avLst/>
              <a:gdLst/>
              <a:ahLst/>
              <a:cxnLst/>
              <a:rect l="l" t="t" r="r" b="b"/>
              <a:pathLst>
                <a:path w="542925" h="1507807" extrusionOk="0">
                  <a:moveTo>
                    <a:pt x="542925" y="0"/>
                  </a:moveTo>
                  <a:lnTo>
                    <a:pt x="0" y="1328738"/>
                  </a:lnTo>
                  <a:lnTo>
                    <a:pt x="217170" y="1507807"/>
                  </a:lnTo>
                  <a:close/>
                </a:path>
              </a:pathLst>
            </a:custGeom>
            <a:solidFill>
              <a:srgbClr val="D46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1" name="Google Shape;181;p2"/>
          <p:cNvSpPr/>
          <p:nvPr/>
        </p:nvSpPr>
        <p:spPr>
          <a:xfrm flipH="1">
            <a:off x="8482" y="0"/>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82" name="Google Shape;182;p2"/>
          <p:cNvGrpSpPr/>
          <p:nvPr/>
        </p:nvGrpSpPr>
        <p:grpSpPr>
          <a:xfrm>
            <a:off x="4783733" y="2202831"/>
            <a:ext cx="1943099" cy="2588030"/>
            <a:chOff x="5687377" y="2462212"/>
            <a:chExt cx="1943099" cy="2588030"/>
          </a:xfrm>
        </p:grpSpPr>
        <p:sp>
          <p:nvSpPr>
            <p:cNvPr id="183" name="Google Shape;183;p2"/>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2"/>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2"/>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6" name="Google Shape;196;p2"/>
          <p:cNvSpPr/>
          <p:nvPr/>
        </p:nvSpPr>
        <p:spPr>
          <a:xfrm>
            <a:off x="9306573" y="594637"/>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rgbClr val="B2E6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2"/>
          <p:cNvSpPr txBox="1">
            <a:spLocks noGrp="1"/>
          </p:cNvSpPr>
          <p:nvPr>
            <p:ph type="title"/>
          </p:nvPr>
        </p:nvSpPr>
        <p:spPr>
          <a:xfrm>
            <a:off x="5863300" y="1477763"/>
            <a:ext cx="56958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198" name="Google Shape;198;p2"/>
          <p:cNvSpPr txBox="1">
            <a:spLocks noGrp="1"/>
          </p:cNvSpPr>
          <p:nvPr>
            <p:ph type="subTitle" idx="1"/>
          </p:nvPr>
        </p:nvSpPr>
        <p:spPr>
          <a:xfrm>
            <a:off x="5871924" y="4923287"/>
            <a:ext cx="57054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
        <p:nvSpPr>
          <p:cNvPr id="199" name="Google Shape;199;p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957"/>
        <p:cNvGrpSpPr/>
        <p:nvPr/>
      </p:nvGrpSpPr>
      <p:grpSpPr>
        <a:xfrm>
          <a:off x="0" y="0"/>
          <a:ext cx="0" cy="0"/>
          <a:chOff x="0" y="0"/>
          <a:chExt cx="0" cy="0"/>
        </a:xfrm>
      </p:grpSpPr>
      <p:sp>
        <p:nvSpPr>
          <p:cNvPr id="958" name="Google Shape;958;p15"/>
          <p:cNvSpPr/>
          <p:nvPr/>
        </p:nvSpPr>
        <p:spPr>
          <a:xfrm>
            <a:off x="0" y="750646"/>
            <a:ext cx="12192000" cy="512619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3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15"/>
          <p:cNvSpPr/>
          <p:nvPr/>
        </p:nvSpPr>
        <p:spPr>
          <a:xfrm>
            <a:off x="0" y="15899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60" name="Google Shape;960;p15"/>
          <p:cNvGrpSpPr/>
          <p:nvPr/>
        </p:nvGrpSpPr>
        <p:grpSpPr>
          <a:xfrm>
            <a:off x="2046790" y="3313811"/>
            <a:ext cx="1139189" cy="1517680"/>
            <a:chOff x="4955857" y="3380421"/>
            <a:chExt cx="1139189" cy="1517680"/>
          </a:xfrm>
        </p:grpSpPr>
        <p:sp>
          <p:nvSpPr>
            <p:cNvPr id="961" name="Google Shape;961;p15"/>
            <p:cNvSpPr/>
            <p:nvPr/>
          </p:nvSpPr>
          <p:spPr>
            <a:xfrm>
              <a:off x="5476874" y="3380421"/>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4765" y="707708"/>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15"/>
            <p:cNvSpPr/>
            <p:nvPr/>
          </p:nvSpPr>
          <p:spPr>
            <a:xfrm>
              <a:off x="5309234" y="3380421"/>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15"/>
            <p:cNvSpPr/>
            <p:nvPr/>
          </p:nvSpPr>
          <p:spPr>
            <a:xfrm>
              <a:off x="5524193" y="3380421"/>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15"/>
            <p:cNvSpPr/>
            <p:nvPr/>
          </p:nvSpPr>
          <p:spPr>
            <a:xfrm>
              <a:off x="5247321" y="3542346"/>
              <a:ext cx="280003" cy="505073"/>
            </a:xfrm>
            <a:custGeom>
              <a:avLst/>
              <a:gdLst/>
              <a:ahLst/>
              <a:cxnLst/>
              <a:rect l="l" t="t" r="r" b="b"/>
              <a:pathLst>
                <a:path w="280003" h="505073" extrusionOk="0">
                  <a:moveTo>
                    <a:pt x="278130" y="0"/>
                  </a:moveTo>
                  <a:cubicBezTo>
                    <a:pt x="233363" y="238125"/>
                    <a:pt x="170497" y="401003"/>
                    <a:pt x="0" y="479108"/>
                  </a:cubicBezTo>
                  <a:cubicBezTo>
                    <a:pt x="237172" y="586740"/>
                    <a:pt x="291465"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15"/>
            <p:cNvSpPr/>
            <p:nvPr/>
          </p:nvSpPr>
          <p:spPr>
            <a:xfrm>
              <a:off x="5523809" y="3542346"/>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15"/>
            <p:cNvSpPr/>
            <p:nvPr/>
          </p:nvSpPr>
          <p:spPr>
            <a:xfrm>
              <a:off x="5174932" y="3711892"/>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15"/>
            <p:cNvSpPr/>
            <p:nvPr/>
          </p:nvSpPr>
          <p:spPr>
            <a:xfrm>
              <a:off x="5523265" y="37118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15"/>
            <p:cNvSpPr/>
            <p:nvPr/>
          </p:nvSpPr>
          <p:spPr>
            <a:xfrm>
              <a:off x="5174932" y="4030979"/>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15"/>
            <p:cNvSpPr/>
            <p:nvPr/>
          </p:nvSpPr>
          <p:spPr>
            <a:xfrm>
              <a:off x="5523265" y="4030979"/>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15"/>
            <p:cNvSpPr/>
            <p:nvPr/>
          </p:nvSpPr>
          <p:spPr>
            <a:xfrm>
              <a:off x="4998719" y="4211002"/>
              <a:ext cx="530137" cy="505009"/>
            </a:xfrm>
            <a:custGeom>
              <a:avLst/>
              <a:gdLst/>
              <a:ahLst/>
              <a:cxnLst/>
              <a:rect l="l" t="t" r="r" b="b"/>
              <a:pathLst>
                <a:path w="530137" h="505009" extrusionOk="0">
                  <a:moveTo>
                    <a:pt x="526733" y="0"/>
                  </a:moveTo>
                  <a:cubicBezTo>
                    <a:pt x="441960" y="238125"/>
                    <a:pt x="322897" y="401003"/>
                    <a:pt x="0" y="479107"/>
                  </a:cubicBezTo>
                  <a:cubicBezTo>
                    <a:pt x="447675" y="586740"/>
                    <a:pt x="551498" y="345757"/>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15"/>
            <p:cNvSpPr/>
            <p:nvPr/>
          </p:nvSpPr>
          <p:spPr>
            <a:xfrm>
              <a:off x="5522257" y="4211002"/>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15"/>
            <p:cNvSpPr/>
            <p:nvPr/>
          </p:nvSpPr>
          <p:spPr>
            <a:xfrm>
              <a:off x="4955857" y="4351971"/>
              <a:ext cx="573268" cy="546130"/>
            </a:xfrm>
            <a:custGeom>
              <a:avLst/>
              <a:gdLst/>
              <a:ahLst/>
              <a:cxnLst/>
              <a:rect l="l" t="t" r="r" b="b"/>
              <a:pathLst>
                <a:path w="573268" h="546130" extrusionOk="0">
                  <a:moveTo>
                    <a:pt x="569595" y="0"/>
                  </a:moveTo>
                  <a:cubicBezTo>
                    <a:pt x="477202" y="257175"/>
                    <a:pt x="349567" y="434340"/>
                    <a:pt x="0" y="518160"/>
                  </a:cubicBezTo>
                  <a:cubicBezTo>
                    <a:pt x="484823" y="634365"/>
                    <a:pt x="596265" y="374333"/>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15"/>
            <p:cNvSpPr/>
            <p:nvPr/>
          </p:nvSpPr>
          <p:spPr>
            <a:xfrm>
              <a:off x="5522009" y="4351971"/>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4" name="Google Shape;974;p15"/>
          <p:cNvGrpSpPr/>
          <p:nvPr/>
        </p:nvGrpSpPr>
        <p:grpSpPr>
          <a:xfrm>
            <a:off x="2437315" y="3566224"/>
            <a:ext cx="1139189" cy="1517680"/>
            <a:chOff x="5346382" y="3632834"/>
            <a:chExt cx="1139189" cy="1517680"/>
          </a:xfrm>
        </p:grpSpPr>
        <p:sp>
          <p:nvSpPr>
            <p:cNvPr id="975" name="Google Shape;975;p15"/>
            <p:cNvSpPr/>
            <p:nvPr/>
          </p:nvSpPr>
          <p:spPr>
            <a:xfrm>
              <a:off x="5867399" y="3632834"/>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3813" y="707708"/>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15"/>
            <p:cNvSpPr/>
            <p:nvPr/>
          </p:nvSpPr>
          <p:spPr>
            <a:xfrm>
              <a:off x="5699759" y="3632834"/>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15"/>
            <p:cNvSpPr/>
            <p:nvPr/>
          </p:nvSpPr>
          <p:spPr>
            <a:xfrm>
              <a:off x="5914718" y="3632834"/>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15"/>
            <p:cNvSpPr/>
            <p:nvPr/>
          </p:nvSpPr>
          <p:spPr>
            <a:xfrm>
              <a:off x="5637846" y="3794759"/>
              <a:ext cx="279982" cy="505073"/>
            </a:xfrm>
            <a:custGeom>
              <a:avLst/>
              <a:gdLst/>
              <a:ahLst/>
              <a:cxnLst/>
              <a:rect l="l" t="t" r="r" b="b"/>
              <a:pathLst>
                <a:path w="279982" h="505073" extrusionOk="0">
                  <a:moveTo>
                    <a:pt x="278130" y="0"/>
                  </a:moveTo>
                  <a:cubicBezTo>
                    <a:pt x="233363" y="238125"/>
                    <a:pt x="170497" y="401003"/>
                    <a:pt x="0" y="479108"/>
                  </a:cubicBezTo>
                  <a:cubicBezTo>
                    <a:pt x="236220" y="586740"/>
                    <a:pt x="291465"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15"/>
            <p:cNvSpPr/>
            <p:nvPr/>
          </p:nvSpPr>
          <p:spPr>
            <a:xfrm>
              <a:off x="5914334" y="3794759"/>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15"/>
            <p:cNvSpPr/>
            <p:nvPr/>
          </p:nvSpPr>
          <p:spPr>
            <a:xfrm>
              <a:off x="5565456" y="3965256"/>
              <a:ext cx="352727" cy="505009"/>
            </a:xfrm>
            <a:custGeom>
              <a:avLst/>
              <a:gdLst/>
              <a:ahLst/>
              <a:cxnLst/>
              <a:rect l="l" t="t" r="r" b="b"/>
              <a:pathLst>
                <a:path w="352727" h="505009" extrusionOk="0">
                  <a:moveTo>
                    <a:pt x="350520" y="0"/>
                  </a:moveTo>
                  <a:cubicBezTo>
                    <a:pt x="294323" y="238125"/>
                    <a:pt x="215265" y="401003"/>
                    <a:pt x="0" y="479108"/>
                  </a:cubicBezTo>
                  <a:cubicBezTo>
                    <a:pt x="298133" y="586740"/>
                    <a:pt x="366713" y="345758"/>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15"/>
            <p:cNvSpPr/>
            <p:nvPr/>
          </p:nvSpPr>
          <p:spPr>
            <a:xfrm>
              <a:off x="5913790" y="3965256"/>
              <a:ext cx="352706" cy="505009"/>
            </a:xfrm>
            <a:custGeom>
              <a:avLst/>
              <a:gdLst/>
              <a:ahLst/>
              <a:cxnLst/>
              <a:rect l="l" t="t" r="r" b="b"/>
              <a:pathLst>
                <a:path w="352706" h="505009" extrusionOk="0">
                  <a:moveTo>
                    <a:pt x="2187" y="0"/>
                  </a:moveTo>
                  <a:cubicBezTo>
                    <a:pt x="58384" y="238125"/>
                    <a:pt x="137441" y="401003"/>
                    <a:pt x="352706" y="479108"/>
                  </a:cubicBezTo>
                  <a:cubicBezTo>
                    <a:pt x="55527" y="586740"/>
                    <a:pt x="-14006" y="345758"/>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15"/>
            <p:cNvSpPr/>
            <p:nvPr/>
          </p:nvSpPr>
          <p:spPr>
            <a:xfrm>
              <a:off x="5565456" y="4283392"/>
              <a:ext cx="352727" cy="505073"/>
            </a:xfrm>
            <a:custGeom>
              <a:avLst/>
              <a:gdLst/>
              <a:ahLst/>
              <a:cxnLst/>
              <a:rect l="l" t="t" r="r" b="b"/>
              <a:pathLst>
                <a:path w="352727" h="505073" extrusionOk="0">
                  <a:moveTo>
                    <a:pt x="350520" y="0"/>
                  </a:moveTo>
                  <a:cubicBezTo>
                    <a:pt x="294323" y="238125"/>
                    <a:pt x="215265" y="401002"/>
                    <a:pt x="0" y="479107"/>
                  </a:cubicBezTo>
                  <a:cubicBezTo>
                    <a:pt x="298133" y="586740"/>
                    <a:pt x="366713"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15"/>
            <p:cNvSpPr/>
            <p:nvPr/>
          </p:nvSpPr>
          <p:spPr>
            <a:xfrm>
              <a:off x="5913790" y="42833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15"/>
            <p:cNvSpPr/>
            <p:nvPr/>
          </p:nvSpPr>
          <p:spPr>
            <a:xfrm>
              <a:off x="5389244" y="4463414"/>
              <a:ext cx="530137" cy="505009"/>
            </a:xfrm>
            <a:custGeom>
              <a:avLst/>
              <a:gdLst/>
              <a:ahLst/>
              <a:cxnLst/>
              <a:rect l="l" t="t" r="r" b="b"/>
              <a:pathLst>
                <a:path w="530137" h="505009" extrusionOk="0">
                  <a:moveTo>
                    <a:pt x="526733" y="0"/>
                  </a:moveTo>
                  <a:cubicBezTo>
                    <a:pt x="441960" y="238125"/>
                    <a:pt x="322898" y="401003"/>
                    <a:pt x="0" y="479107"/>
                  </a:cubicBezTo>
                  <a:cubicBezTo>
                    <a:pt x="447675" y="586740"/>
                    <a:pt x="551498" y="345757"/>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15"/>
            <p:cNvSpPr/>
            <p:nvPr/>
          </p:nvSpPr>
          <p:spPr>
            <a:xfrm>
              <a:off x="5912782" y="4463414"/>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15"/>
            <p:cNvSpPr/>
            <p:nvPr/>
          </p:nvSpPr>
          <p:spPr>
            <a:xfrm>
              <a:off x="5346382" y="4604384"/>
              <a:ext cx="573247" cy="546130"/>
            </a:xfrm>
            <a:custGeom>
              <a:avLst/>
              <a:gdLst/>
              <a:ahLst/>
              <a:cxnLst/>
              <a:rect l="l" t="t" r="r" b="b"/>
              <a:pathLst>
                <a:path w="573247" h="546130" extrusionOk="0">
                  <a:moveTo>
                    <a:pt x="569595" y="0"/>
                  </a:moveTo>
                  <a:cubicBezTo>
                    <a:pt x="477202" y="257175"/>
                    <a:pt x="349567" y="434340"/>
                    <a:pt x="0" y="518160"/>
                  </a:cubicBezTo>
                  <a:cubicBezTo>
                    <a:pt x="483870" y="634365"/>
                    <a:pt x="596265" y="374333"/>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15"/>
            <p:cNvSpPr/>
            <p:nvPr/>
          </p:nvSpPr>
          <p:spPr>
            <a:xfrm>
              <a:off x="5912534" y="4604384"/>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88" name="Google Shape;988;p15"/>
          <p:cNvGrpSpPr/>
          <p:nvPr/>
        </p:nvGrpSpPr>
        <p:grpSpPr>
          <a:xfrm>
            <a:off x="3635560" y="3437636"/>
            <a:ext cx="996314" cy="1327585"/>
            <a:chOff x="6544627" y="3504246"/>
            <a:chExt cx="996314" cy="1327585"/>
          </a:xfrm>
        </p:grpSpPr>
        <p:sp>
          <p:nvSpPr>
            <p:cNvPr id="989" name="Google Shape;989;p15"/>
            <p:cNvSpPr/>
            <p:nvPr/>
          </p:nvSpPr>
          <p:spPr>
            <a:xfrm>
              <a:off x="6999921" y="3504246"/>
              <a:ext cx="85725" cy="1238250"/>
            </a:xfrm>
            <a:custGeom>
              <a:avLst/>
              <a:gdLst/>
              <a:ahLst/>
              <a:cxnLst/>
              <a:rect l="l" t="t" r="r" b="b"/>
              <a:pathLst>
                <a:path w="85725" h="1238250" extrusionOk="0">
                  <a:moveTo>
                    <a:pt x="42863" y="0"/>
                  </a:moveTo>
                  <a:lnTo>
                    <a:pt x="63818" y="619125"/>
                  </a:lnTo>
                  <a:lnTo>
                    <a:pt x="85725" y="1238250"/>
                  </a:lnTo>
                  <a:lnTo>
                    <a:pt x="42863" y="1238250"/>
                  </a:lnTo>
                  <a:lnTo>
                    <a:pt x="0" y="1238250"/>
                  </a:lnTo>
                  <a:lnTo>
                    <a:pt x="20955" y="619125"/>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15"/>
            <p:cNvSpPr/>
            <p:nvPr/>
          </p:nvSpPr>
          <p:spPr>
            <a:xfrm>
              <a:off x="6854189" y="3504246"/>
              <a:ext cx="189743" cy="342549"/>
            </a:xfrm>
            <a:custGeom>
              <a:avLst/>
              <a:gdLst/>
              <a:ahLst/>
              <a:cxnLst/>
              <a:rect l="l" t="t" r="r" b="b"/>
              <a:pathLst>
                <a:path w="189743" h="342549" extrusionOk="0">
                  <a:moveTo>
                    <a:pt x="188595" y="0"/>
                  </a:moveTo>
                  <a:cubicBezTo>
                    <a:pt x="158115" y="160972"/>
                    <a:pt x="115253" y="272415"/>
                    <a:pt x="0" y="324803"/>
                  </a:cubicBezTo>
                  <a:cubicBezTo>
                    <a:pt x="160020" y="398145"/>
                    <a:pt x="197167" y="235268"/>
                    <a:pt x="188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15"/>
            <p:cNvSpPr/>
            <p:nvPr/>
          </p:nvSpPr>
          <p:spPr>
            <a:xfrm>
              <a:off x="7041635" y="3504246"/>
              <a:ext cx="189743" cy="342549"/>
            </a:xfrm>
            <a:custGeom>
              <a:avLst/>
              <a:gdLst/>
              <a:ahLst/>
              <a:cxnLst/>
              <a:rect l="l" t="t" r="r" b="b"/>
              <a:pathLst>
                <a:path w="189743" h="342549" extrusionOk="0">
                  <a:moveTo>
                    <a:pt x="1148" y="0"/>
                  </a:moveTo>
                  <a:cubicBezTo>
                    <a:pt x="31629" y="160972"/>
                    <a:pt x="74491" y="272415"/>
                    <a:pt x="189744" y="324803"/>
                  </a:cubicBezTo>
                  <a:cubicBezTo>
                    <a:pt x="29723" y="398145"/>
                    <a:pt x="-7424" y="235268"/>
                    <a:pt x="114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15"/>
            <p:cNvSpPr/>
            <p:nvPr/>
          </p:nvSpPr>
          <p:spPr>
            <a:xfrm>
              <a:off x="6798944" y="3646169"/>
              <a:ext cx="245396" cy="441837"/>
            </a:xfrm>
            <a:custGeom>
              <a:avLst/>
              <a:gdLst/>
              <a:ahLst/>
              <a:cxnLst/>
              <a:rect l="l" t="t" r="r" b="b"/>
              <a:pathLst>
                <a:path w="245396" h="441837" extrusionOk="0">
                  <a:moveTo>
                    <a:pt x="243840" y="0"/>
                  </a:moveTo>
                  <a:cubicBezTo>
                    <a:pt x="204788" y="207645"/>
                    <a:pt x="149543" y="351473"/>
                    <a:pt x="0" y="419100"/>
                  </a:cubicBezTo>
                  <a:cubicBezTo>
                    <a:pt x="206693" y="513398"/>
                    <a:pt x="255270" y="302895"/>
                    <a:pt x="24384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15"/>
            <p:cNvSpPr/>
            <p:nvPr/>
          </p:nvSpPr>
          <p:spPr>
            <a:xfrm>
              <a:off x="7041207" y="3646169"/>
              <a:ext cx="245417" cy="441837"/>
            </a:xfrm>
            <a:custGeom>
              <a:avLst/>
              <a:gdLst/>
              <a:ahLst/>
              <a:cxnLst/>
              <a:rect l="l" t="t" r="r" b="b"/>
              <a:pathLst>
                <a:path w="245417" h="441837" extrusionOk="0">
                  <a:moveTo>
                    <a:pt x="1577" y="0"/>
                  </a:moveTo>
                  <a:cubicBezTo>
                    <a:pt x="40630" y="207645"/>
                    <a:pt x="95875" y="351473"/>
                    <a:pt x="245417" y="419100"/>
                  </a:cubicBezTo>
                  <a:cubicBezTo>
                    <a:pt x="37773" y="513398"/>
                    <a:pt x="-9852" y="302895"/>
                    <a:pt x="157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15"/>
            <p:cNvSpPr/>
            <p:nvPr/>
          </p:nvSpPr>
          <p:spPr>
            <a:xfrm>
              <a:off x="6736079" y="3794759"/>
              <a:ext cx="308664" cy="441837"/>
            </a:xfrm>
            <a:custGeom>
              <a:avLst/>
              <a:gdLst/>
              <a:ahLst/>
              <a:cxnLst/>
              <a:rect l="l" t="t" r="r" b="b"/>
              <a:pathLst>
                <a:path w="308664" h="441837" extrusionOk="0">
                  <a:moveTo>
                    <a:pt x="306705" y="0"/>
                  </a:moveTo>
                  <a:cubicBezTo>
                    <a:pt x="257175" y="207645"/>
                    <a:pt x="187642" y="351472"/>
                    <a:pt x="0" y="419100"/>
                  </a:cubicBezTo>
                  <a:cubicBezTo>
                    <a:pt x="260985" y="513397"/>
                    <a:pt x="320992" y="302895"/>
                    <a:pt x="3067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15"/>
            <p:cNvSpPr/>
            <p:nvPr/>
          </p:nvSpPr>
          <p:spPr>
            <a:xfrm>
              <a:off x="7040824" y="3794759"/>
              <a:ext cx="308665" cy="441837"/>
            </a:xfrm>
            <a:custGeom>
              <a:avLst/>
              <a:gdLst/>
              <a:ahLst/>
              <a:cxnLst/>
              <a:rect l="l" t="t" r="r" b="b"/>
              <a:pathLst>
                <a:path w="308665" h="441837" extrusionOk="0">
                  <a:moveTo>
                    <a:pt x="1960" y="0"/>
                  </a:moveTo>
                  <a:cubicBezTo>
                    <a:pt x="51490" y="207645"/>
                    <a:pt x="121023" y="351472"/>
                    <a:pt x="308665" y="419100"/>
                  </a:cubicBezTo>
                  <a:cubicBezTo>
                    <a:pt x="47680" y="513397"/>
                    <a:pt x="-12327" y="302895"/>
                    <a:pt x="196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15"/>
            <p:cNvSpPr/>
            <p:nvPr/>
          </p:nvSpPr>
          <p:spPr>
            <a:xfrm>
              <a:off x="6736079" y="4073842"/>
              <a:ext cx="308664" cy="441510"/>
            </a:xfrm>
            <a:custGeom>
              <a:avLst/>
              <a:gdLst/>
              <a:ahLst/>
              <a:cxnLst/>
              <a:rect l="l" t="t" r="r" b="b"/>
              <a:pathLst>
                <a:path w="308664" h="441510" extrusionOk="0">
                  <a:moveTo>
                    <a:pt x="306705" y="0"/>
                  </a:moveTo>
                  <a:cubicBezTo>
                    <a:pt x="257175" y="207645"/>
                    <a:pt x="187642" y="351472"/>
                    <a:pt x="0" y="419100"/>
                  </a:cubicBezTo>
                  <a:cubicBezTo>
                    <a:pt x="260985" y="512445"/>
                    <a:pt x="320992" y="302895"/>
                    <a:pt x="3067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15"/>
            <p:cNvSpPr/>
            <p:nvPr/>
          </p:nvSpPr>
          <p:spPr>
            <a:xfrm>
              <a:off x="7040824" y="4073842"/>
              <a:ext cx="308665" cy="441510"/>
            </a:xfrm>
            <a:custGeom>
              <a:avLst/>
              <a:gdLst/>
              <a:ahLst/>
              <a:cxnLst/>
              <a:rect l="l" t="t" r="r" b="b"/>
              <a:pathLst>
                <a:path w="308665" h="441510" extrusionOk="0">
                  <a:moveTo>
                    <a:pt x="1960" y="0"/>
                  </a:moveTo>
                  <a:cubicBezTo>
                    <a:pt x="51490" y="207645"/>
                    <a:pt x="121023" y="351472"/>
                    <a:pt x="308665" y="419100"/>
                  </a:cubicBezTo>
                  <a:cubicBezTo>
                    <a:pt x="47680" y="512445"/>
                    <a:pt x="-12327" y="302895"/>
                    <a:pt x="196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15"/>
            <p:cNvSpPr/>
            <p:nvPr/>
          </p:nvSpPr>
          <p:spPr>
            <a:xfrm>
              <a:off x="6581774" y="4231004"/>
              <a:ext cx="463823" cy="441837"/>
            </a:xfrm>
            <a:custGeom>
              <a:avLst/>
              <a:gdLst/>
              <a:ahLst/>
              <a:cxnLst/>
              <a:rect l="l" t="t" r="r" b="b"/>
              <a:pathLst>
                <a:path w="463823" h="441837" extrusionOk="0">
                  <a:moveTo>
                    <a:pt x="461010" y="0"/>
                  </a:moveTo>
                  <a:cubicBezTo>
                    <a:pt x="386715" y="207645"/>
                    <a:pt x="282893" y="351472"/>
                    <a:pt x="0" y="419100"/>
                  </a:cubicBezTo>
                  <a:cubicBezTo>
                    <a:pt x="391478" y="513397"/>
                    <a:pt x="481965" y="302895"/>
                    <a:pt x="46101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15"/>
            <p:cNvSpPr/>
            <p:nvPr/>
          </p:nvSpPr>
          <p:spPr>
            <a:xfrm>
              <a:off x="7039950" y="4231004"/>
              <a:ext cx="463844" cy="441837"/>
            </a:xfrm>
            <a:custGeom>
              <a:avLst/>
              <a:gdLst/>
              <a:ahLst/>
              <a:cxnLst/>
              <a:rect l="l" t="t" r="r" b="b"/>
              <a:pathLst>
                <a:path w="463844" h="441837" extrusionOk="0">
                  <a:moveTo>
                    <a:pt x="2834" y="0"/>
                  </a:moveTo>
                  <a:cubicBezTo>
                    <a:pt x="77129" y="207645"/>
                    <a:pt x="180952" y="351472"/>
                    <a:pt x="463844" y="419100"/>
                  </a:cubicBezTo>
                  <a:cubicBezTo>
                    <a:pt x="71414" y="513397"/>
                    <a:pt x="-18121" y="302895"/>
                    <a:pt x="2834"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15"/>
            <p:cNvSpPr/>
            <p:nvPr/>
          </p:nvSpPr>
          <p:spPr>
            <a:xfrm>
              <a:off x="6544627" y="4353877"/>
              <a:ext cx="501243" cy="477954"/>
            </a:xfrm>
            <a:custGeom>
              <a:avLst/>
              <a:gdLst/>
              <a:ahLst/>
              <a:cxnLst/>
              <a:rect l="l" t="t" r="r" b="b"/>
              <a:pathLst>
                <a:path w="501243" h="477954" extrusionOk="0">
                  <a:moveTo>
                    <a:pt x="498157" y="0"/>
                  </a:moveTo>
                  <a:cubicBezTo>
                    <a:pt x="418147" y="224790"/>
                    <a:pt x="305753" y="380047"/>
                    <a:pt x="0" y="453390"/>
                  </a:cubicBezTo>
                  <a:cubicBezTo>
                    <a:pt x="422910" y="555307"/>
                    <a:pt x="521017" y="327660"/>
                    <a:pt x="49815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15"/>
            <p:cNvSpPr/>
            <p:nvPr/>
          </p:nvSpPr>
          <p:spPr>
            <a:xfrm>
              <a:off x="7039678" y="4353877"/>
              <a:ext cx="501263" cy="477954"/>
            </a:xfrm>
            <a:custGeom>
              <a:avLst/>
              <a:gdLst/>
              <a:ahLst/>
              <a:cxnLst/>
              <a:rect l="l" t="t" r="r" b="b"/>
              <a:pathLst>
                <a:path w="501263" h="477954" extrusionOk="0">
                  <a:moveTo>
                    <a:pt x="3106" y="0"/>
                  </a:moveTo>
                  <a:cubicBezTo>
                    <a:pt x="83116" y="224790"/>
                    <a:pt x="195511" y="380047"/>
                    <a:pt x="501264" y="453390"/>
                  </a:cubicBezTo>
                  <a:cubicBezTo>
                    <a:pt x="77401" y="555307"/>
                    <a:pt x="-19754" y="327660"/>
                    <a:pt x="3106"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2" name="Google Shape;1002;p15"/>
          <p:cNvGrpSpPr/>
          <p:nvPr/>
        </p:nvGrpSpPr>
        <p:grpSpPr>
          <a:xfrm>
            <a:off x="3967982" y="3186177"/>
            <a:ext cx="1139188" cy="1517680"/>
            <a:chOff x="6877049" y="3252787"/>
            <a:chExt cx="1139188" cy="1517680"/>
          </a:xfrm>
        </p:grpSpPr>
        <p:sp>
          <p:nvSpPr>
            <p:cNvPr id="1003" name="Google Shape;1003;p15"/>
            <p:cNvSpPr/>
            <p:nvPr/>
          </p:nvSpPr>
          <p:spPr>
            <a:xfrm>
              <a:off x="7397114" y="3252787"/>
              <a:ext cx="98107" cy="1416367"/>
            </a:xfrm>
            <a:custGeom>
              <a:avLst/>
              <a:gdLst/>
              <a:ahLst/>
              <a:cxnLst/>
              <a:rect l="l" t="t" r="r" b="b"/>
              <a:pathLst>
                <a:path w="98107" h="1416367" extrusionOk="0">
                  <a:moveTo>
                    <a:pt x="49530" y="0"/>
                  </a:moveTo>
                  <a:lnTo>
                    <a:pt x="74295" y="707707"/>
                  </a:lnTo>
                  <a:lnTo>
                    <a:pt x="98107" y="1416368"/>
                  </a:lnTo>
                  <a:lnTo>
                    <a:pt x="49530" y="1416368"/>
                  </a:lnTo>
                  <a:lnTo>
                    <a:pt x="0" y="1416368"/>
                  </a:lnTo>
                  <a:lnTo>
                    <a:pt x="24765"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15"/>
            <p:cNvSpPr/>
            <p:nvPr/>
          </p:nvSpPr>
          <p:spPr>
            <a:xfrm>
              <a:off x="7230427" y="3252787"/>
              <a:ext cx="217475" cy="391392"/>
            </a:xfrm>
            <a:custGeom>
              <a:avLst/>
              <a:gdLst/>
              <a:ahLst/>
              <a:cxnLst/>
              <a:rect l="l" t="t" r="r" b="b"/>
              <a:pathLst>
                <a:path w="217475" h="391392" extrusionOk="0">
                  <a:moveTo>
                    <a:pt x="216217" y="0"/>
                  </a:moveTo>
                  <a:cubicBezTo>
                    <a:pt x="180975" y="184785"/>
                    <a:pt x="132397" y="311468"/>
                    <a:pt x="0" y="371475"/>
                  </a:cubicBezTo>
                  <a:cubicBezTo>
                    <a:pt x="183832" y="454343"/>
                    <a:pt x="225742" y="268605"/>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15"/>
            <p:cNvSpPr/>
            <p:nvPr/>
          </p:nvSpPr>
          <p:spPr>
            <a:xfrm>
              <a:off x="7445175" y="3252787"/>
              <a:ext cx="217686" cy="391392"/>
            </a:xfrm>
            <a:custGeom>
              <a:avLst/>
              <a:gdLst/>
              <a:ahLst/>
              <a:cxnLst/>
              <a:rect l="l" t="t" r="r" b="b"/>
              <a:pathLst>
                <a:path w="217686" h="391392" extrusionOk="0">
                  <a:moveTo>
                    <a:pt x="1469" y="0"/>
                  </a:moveTo>
                  <a:cubicBezTo>
                    <a:pt x="36712" y="184785"/>
                    <a:pt x="85289" y="311468"/>
                    <a:pt x="217687" y="371475"/>
                  </a:cubicBezTo>
                  <a:cubicBezTo>
                    <a:pt x="33854" y="454343"/>
                    <a:pt x="-9008" y="268605"/>
                    <a:pt x="146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15"/>
            <p:cNvSpPr/>
            <p:nvPr/>
          </p:nvSpPr>
          <p:spPr>
            <a:xfrm>
              <a:off x="7168514" y="3414712"/>
              <a:ext cx="279771" cy="505073"/>
            </a:xfrm>
            <a:custGeom>
              <a:avLst/>
              <a:gdLst/>
              <a:ahLst/>
              <a:cxnLst/>
              <a:rect l="l" t="t" r="r" b="b"/>
              <a:pathLst>
                <a:path w="279771" h="505073" extrusionOk="0">
                  <a:moveTo>
                    <a:pt x="278130" y="0"/>
                  </a:moveTo>
                  <a:cubicBezTo>
                    <a:pt x="233363" y="238125"/>
                    <a:pt x="170497" y="401003"/>
                    <a:pt x="0" y="479107"/>
                  </a:cubicBezTo>
                  <a:cubicBezTo>
                    <a:pt x="236220" y="586740"/>
                    <a:pt x="290513"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15"/>
            <p:cNvSpPr/>
            <p:nvPr/>
          </p:nvSpPr>
          <p:spPr>
            <a:xfrm>
              <a:off x="7444792" y="3414712"/>
              <a:ext cx="279982" cy="505073"/>
            </a:xfrm>
            <a:custGeom>
              <a:avLst/>
              <a:gdLst/>
              <a:ahLst/>
              <a:cxnLst/>
              <a:rect l="l" t="t" r="r" b="b"/>
              <a:pathLst>
                <a:path w="279982" h="505073" extrusionOk="0">
                  <a:moveTo>
                    <a:pt x="1852" y="0"/>
                  </a:moveTo>
                  <a:cubicBezTo>
                    <a:pt x="46620" y="238125"/>
                    <a:pt x="109485" y="401003"/>
                    <a:pt x="279982" y="479107"/>
                  </a:cubicBezTo>
                  <a:cubicBezTo>
                    <a:pt x="43762" y="586740"/>
                    <a:pt x="-11483" y="346710"/>
                    <a:pt x="185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15"/>
            <p:cNvSpPr/>
            <p:nvPr/>
          </p:nvSpPr>
          <p:spPr>
            <a:xfrm>
              <a:off x="7096124" y="3585209"/>
              <a:ext cx="352706" cy="505009"/>
            </a:xfrm>
            <a:custGeom>
              <a:avLst/>
              <a:gdLst/>
              <a:ahLst/>
              <a:cxnLst/>
              <a:rect l="l" t="t" r="r" b="b"/>
              <a:pathLst>
                <a:path w="352706" h="505009" extrusionOk="0">
                  <a:moveTo>
                    <a:pt x="350520" y="0"/>
                  </a:moveTo>
                  <a:cubicBezTo>
                    <a:pt x="294322" y="238125"/>
                    <a:pt x="215265" y="401003"/>
                    <a:pt x="0" y="479108"/>
                  </a:cubicBezTo>
                  <a:cubicBezTo>
                    <a:pt x="297180" y="586740"/>
                    <a:pt x="366713" y="345758"/>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15"/>
            <p:cNvSpPr/>
            <p:nvPr/>
          </p:nvSpPr>
          <p:spPr>
            <a:xfrm>
              <a:off x="7444437" y="3585209"/>
              <a:ext cx="352727" cy="505009"/>
            </a:xfrm>
            <a:custGeom>
              <a:avLst/>
              <a:gdLst/>
              <a:ahLst/>
              <a:cxnLst/>
              <a:rect l="l" t="t" r="r" b="b"/>
              <a:pathLst>
                <a:path w="352727" h="505009" extrusionOk="0">
                  <a:moveTo>
                    <a:pt x="2207" y="0"/>
                  </a:moveTo>
                  <a:cubicBezTo>
                    <a:pt x="58405" y="238125"/>
                    <a:pt x="137462" y="401003"/>
                    <a:pt x="352727" y="479108"/>
                  </a:cubicBezTo>
                  <a:cubicBezTo>
                    <a:pt x="54594" y="586740"/>
                    <a:pt x="-13985" y="345758"/>
                    <a:pt x="220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15"/>
            <p:cNvSpPr/>
            <p:nvPr/>
          </p:nvSpPr>
          <p:spPr>
            <a:xfrm>
              <a:off x="7096124" y="3903344"/>
              <a:ext cx="352706" cy="505073"/>
            </a:xfrm>
            <a:custGeom>
              <a:avLst/>
              <a:gdLst/>
              <a:ahLst/>
              <a:cxnLst/>
              <a:rect l="l" t="t" r="r" b="b"/>
              <a:pathLst>
                <a:path w="352706" h="505073" extrusionOk="0">
                  <a:moveTo>
                    <a:pt x="350520" y="0"/>
                  </a:moveTo>
                  <a:cubicBezTo>
                    <a:pt x="294322" y="238125"/>
                    <a:pt x="215265" y="401003"/>
                    <a:pt x="0" y="479108"/>
                  </a:cubicBezTo>
                  <a:cubicBezTo>
                    <a:pt x="297180" y="586740"/>
                    <a:pt x="366713"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15"/>
            <p:cNvSpPr/>
            <p:nvPr/>
          </p:nvSpPr>
          <p:spPr>
            <a:xfrm>
              <a:off x="7444437" y="3903344"/>
              <a:ext cx="352727" cy="505073"/>
            </a:xfrm>
            <a:custGeom>
              <a:avLst/>
              <a:gdLst/>
              <a:ahLst/>
              <a:cxnLst/>
              <a:rect l="l" t="t" r="r" b="b"/>
              <a:pathLst>
                <a:path w="352727" h="505073" extrusionOk="0">
                  <a:moveTo>
                    <a:pt x="2207" y="0"/>
                  </a:moveTo>
                  <a:cubicBezTo>
                    <a:pt x="58405" y="238125"/>
                    <a:pt x="137462" y="401003"/>
                    <a:pt x="352727" y="479108"/>
                  </a:cubicBezTo>
                  <a:cubicBezTo>
                    <a:pt x="54594" y="586740"/>
                    <a:pt x="-13985" y="346710"/>
                    <a:pt x="220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15"/>
            <p:cNvSpPr/>
            <p:nvPr/>
          </p:nvSpPr>
          <p:spPr>
            <a:xfrm>
              <a:off x="6919912" y="4083367"/>
              <a:ext cx="529927" cy="505009"/>
            </a:xfrm>
            <a:custGeom>
              <a:avLst/>
              <a:gdLst/>
              <a:ahLst/>
              <a:cxnLst/>
              <a:rect l="l" t="t" r="r" b="b"/>
              <a:pathLst>
                <a:path w="529927" h="505009" extrusionOk="0">
                  <a:moveTo>
                    <a:pt x="526732" y="0"/>
                  </a:moveTo>
                  <a:cubicBezTo>
                    <a:pt x="441960" y="238125"/>
                    <a:pt x="322897" y="401002"/>
                    <a:pt x="0" y="479107"/>
                  </a:cubicBezTo>
                  <a:cubicBezTo>
                    <a:pt x="447675" y="586740"/>
                    <a:pt x="550545" y="345757"/>
                    <a:pt x="52673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15"/>
            <p:cNvSpPr/>
            <p:nvPr/>
          </p:nvSpPr>
          <p:spPr>
            <a:xfrm>
              <a:off x="7443239" y="4083367"/>
              <a:ext cx="530137" cy="505009"/>
            </a:xfrm>
            <a:custGeom>
              <a:avLst/>
              <a:gdLst/>
              <a:ahLst/>
              <a:cxnLst/>
              <a:rect l="l" t="t" r="r" b="b"/>
              <a:pathLst>
                <a:path w="530137" h="505009" extrusionOk="0">
                  <a:moveTo>
                    <a:pt x="3405" y="0"/>
                  </a:moveTo>
                  <a:cubicBezTo>
                    <a:pt x="88178" y="238125"/>
                    <a:pt x="207240" y="401002"/>
                    <a:pt x="530137" y="479107"/>
                  </a:cubicBezTo>
                  <a:cubicBezTo>
                    <a:pt x="82463" y="586740"/>
                    <a:pt x="-21360" y="345757"/>
                    <a:pt x="34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15"/>
            <p:cNvSpPr/>
            <p:nvPr/>
          </p:nvSpPr>
          <p:spPr>
            <a:xfrm>
              <a:off x="6877049" y="4224337"/>
              <a:ext cx="573037" cy="546130"/>
            </a:xfrm>
            <a:custGeom>
              <a:avLst/>
              <a:gdLst/>
              <a:ahLst/>
              <a:cxnLst/>
              <a:rect l="l" t="t" r="r" b="b"/>
              <a:pathLst>
                <a:path w="573037" h="546130" extrusionOk="0">
                  <a:moveTo>
                    <a:pt x="569595" y="0"/>
                  </a:moveTo>
                  <a:cubicBezTo>
                    <a:pt x="477203" y="257175"/>
                    <a:pt x="349568" y="434340"/>
                    <a:pt x="0" y="518160"/>
                  </a:cubicBezTo>
                  <a:cubicBezTo>
                    <a:pt x="483870" y="634365"/>
                    <a:pt x="595313"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15"/>
            <p:cNvSpPr/>
            <p:nvPr/>
          </p:nvSpPr>
          <p:spPr>
            <a:xfrm>
              <a:off x="7442991" y="4224337"/>
              <a:ext cx="573247" cy="546130"/>
            </a:xfrm>
            <a:custGeom>
              <a:avLst/>
              <a:gdLst/>
              <a:ahLst/>
              <a:cxnLst/>
              <a:rect l="l" t="t" r="r" b="b"/>
              <a:pathLst>
                <a:path w="573247" h="546130" extrusionOk="0">
                  <a:moveTo>
                    <a:pt x="3652" y="0"/>
                  </a:moveTo>
                  <a:cubicBezTo>
                    <a:pt x="96045" y="257175"/>
                    <a:pt x="223680" y="434340"/>
                    <a:pt x="573247" y="518160"/>
                  </a:cubicBezTo>
                  <a:cubicBezTo>
                    <a:pt x="89377" y="634365"/>
                    <a:pt x="-23017" y="374332"/>
                    <a:pt x="365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16" name="Google Shape;1016;p15"/>
          <p:cNvGrpSpPr/>
          <p:nvPr/>
        </p:nvGrpSpPr>
        <p:grpSpPr>
          <a:xfrm>
            <a:off x="4408037" y="2835657"/>
            <a:ext cx="1402080" cy="1868252"/>
            <a:chOff x="7317104" y="2902267"/>
            <a:chExt cx="1402080" cy="1868252"/>
          </a:xfrm>
        </p:grpSpPr>
        <p:sp>
          <p:nvSpPr>
            <p:cNvPr id="1017" name="Google Shape;1017;p15"/>
            <p:cNvSpPr/>
            <p:nvPr/>
          </p:nvSpPr>
          <p:spPr>
            <a:xfrm>
              <a:off x="7957184" y="2902267"/>
              <a:ext cx="120967" cy="1743075"/>
            </a:xfrm>
            <a:custGeom>
              <a:avLst/>
              <a:gdLst/>
              <a:ahLst/>
              <a:cxnLst/>
              <a:rect l="l" t="t" r="r" b="b"/>
              <a:pathLst>
                <a:path w="120967" h="1743075" extrusionOk="0">
                  <a:moveTo>
                    <a:pt x="60960" y="0"/>
                  </a:moveTo>
                  <a:lnTo>
                    <a:pt x="91440" y="871538"/>
                  </a:lnTo>
                  <a:lnTo>
                    <a:pt x="120967" y="1743075"/>
                  </a:lnTo>
                  <a:lnTo>
                    <a:pt x="60960" y="1743075"/>
                  </a:lnTo>
                  <a:lnTo>
                    <a:pt x="0" y="1743075"/>
                  </a:lnTo>
                  <a:lnTo>
                    <a:pt x="30480" y="871538"/>
                  </a:ln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15"/>
            <p:cNvSpPr/>
            <p:nvPr/>
          </p:nvSpPr>
          <p:spPr>
            <a:xfrm>
              <a:off x="7752396" y="2902267"/>
              <a:ext cx="267437" cy="481619"/>
            </a:xfrm>
            <a:custGeom>
              <a:avLst/>
              <a:gdLst/>
              <a:ahLst/>
              <a:cxnLst/>
              <a:rect l="l" t="t" r="r" b="b"/>
              <a:pathLst>
                <a:path w="267437" h="481619" extrusionOk="0">
                  <a:moveTo>
                    <a:pt x="265747" y="0"/>
                  </a:moveTo>
                  <a:cubicBezTo>
                    <a:pt x="222885" y="226695"/>
                    <a:pt x="162878" y="382905"/>
                    <a:pt x="0" y="457200"/>
                  </a:cubicBezTo>
                  <a:cubicBezTo>
                    <a:pt x="225742" y="559117"/>
                    <a:pt x="278130" y="329565"/>
                    <a:pt x="265747"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15"/>
            <p:cNvSpPr/>
            <p:nvPr/>
          </p:nvSpPr>
          <p:spPr>
            <a:xfrm>
              <a:off x="8016453" y="2902267"/>
              <a:ext cx="267438" cy="481619"/>
            </a:xfrm>
            <a:custGeom>
              <a:avLst/>
              <a:gdLst/>
              <a:ahLst/>
              <a:cxnLst/>
              <a:rect l="l" t="t" r="r" b="b"/>
              <a:pathLst>
                <a:path w="267438" h="481619" extrusionOk="0">
                  <a:moveTo>
                    <a:pt x="1690" y="0"/>
                  </a:moveTo>
                  <a:cubicBezTo>
                    <a:pt x="44553" y="226695"/>
                    <a:pt x="104560" y="382905"/>
                    <a:pt x="267438" y="457200"/>
                  </a:cubicBezTo>
                  <a:cubicBezTo>
                    <a:pt x="41696" y="559117"/>
                    <a:pt x="-10692" y="329565"/>
                    <a:pt x="169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15"/>
            <p:cNvSpPr/>
            <p:nvPr/>
          </p:nvSpPr>
          <p:spPr>
            <a:xfrm>
              <a:off x="7675244" y="3101339"/>
              <a:ext cx="344923" cy="621535"/>
            </a:xfrm>
            <a:custGeom>
              <a:avLst/>
              <a:gdLst/>
              <a:ahLst/>
              <a:cxnLst/>
              <a:rect l="l" t="t" r="r" b="b"/>
              <a:pathLst>
                <a:path w="344923" h="621535" extrusionOk="0">
                  <a:moveTo>
                    <a:pt x="342900" y="0"/>
                  </a:moveTo>
                  <a:cubicBezTo>
                    <a:pt x="287655" y="292417"/>
                    <a:pt x="210503" y="494347"/>
                    <a:pt x="0" y="589597"/>
                  </a:cubicBezTo>
                  <a:cubicBezTo>
                    <a:pt x="291465" y="721995"/>
                    <a:pt x="358140" y="426720"/>
                    <a:pt x="34290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15"/>
            <p:cNvSpPr/>
            <p:nvPr/>
          </p:nvSpPr>
          <p:spPr>
            <a:xfrm>
              <a:off x="8015911" y="3101339"/>
              <a:ext cx="345133" cy="621535"/>
            </a:xfrm>
            <a:custGeom>
              <a:avLst/>
              <a:gdLst/>
              <a:ahLst/>
              <a:cxnLst/>
              <a:rect l="l" t="t" r="r" b="b"/>
              <a:pathLst>
                <a:path w="345133" h="621535" extrusionOk="0">
                  <a:moveTo>
                    <a:pt x="2233" y="0"/>
                  </a:moveTo>
                  <a:cubicBezTo>
                    <a:pt x="57478" y="292417"/>
                    <a:pt x="134631" y="494347"/>
                    <a:pt x="345133" y="589597"/>
                  </a:cubicBezTo>
                  <a:cubicBezTo>
                    <a:pt x="53668" y="721995"/>
                    <a:pt x="-13960" y="426720"/>
                    <a:pt x="2233"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15"/>
            <p:cNvSpPr/>
            <p:nvPr/>
          </p:nvSpPr>
          <p:spPr>
            <a:xfrm>
              <a:off x="7586662" y="3310889"/>
              <a:ext cx="434208" cy="621471"/>
            </a:xfrm>
            <a:custGeom>
              <a:avLst/>
              <a:gdLst/>
              <a:ahLst/>
              <a:cxnLst/>
              <a:rect l="l" t="t" r="r" b="b"/>
              <a:pathLst>
                <a:path w="434208" h="621471" extrusionOk="0">
                  <a:moveTo>
                    <a:pt x="431482" y="0"/>
                  </a:moveTo>
                  <a:cubicBezTo>
                    <a:pt x="361950" y="292417"/>
                    <a:pt x="264795" y="494347"/>
                    <a:pt x="0" y="589597"/>
                  </a:cubicBezTo>
                  <a:cubicBezTo>
                    <a:pt x="366713" y="721995"/>
                    <a:pt x="451485" y="425767"/>
                    <a:pt x="43148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15"/>
            <p:cNvSpPr/>
            <p:nvPr/>
          </p:nvSpPr>
          <p:spPr>
            <a:xfrm>
              <a:off x="8015418" y="3310889"/>
              <a:ext cx="434208" cy="621471"/>
            </a:xfrm>
            <a:custGeom>
              <a:avLst/>
              <a:gdLst/>
              <a:ahLst/>
              <a:cxnLst/>
              <a:rect l="l" t="t" r="r" b="b"/>
              <a:pathLst>
                <a:path w="434208" h="621471" extrusionOk="0">
                  <a:moveTo>
                    <a:pt x="2726" y="0"/>
                  </a:moveTo>
                  <a:cubicBezTo>
                    <a:pt x="72258" y="292417"/>
                    <a:pt x="169413" y="494347"/>
                    <a:pt x="434208" y="589597"/>
                  </a:cubicBezTo>
                  <a:cubicBezTo>
                    <a:pt x="67496" y="721995"/>
                    <a:pt x="-17276" y="425767"/>
                    <a:pt x="2726"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15"/>
            <p:cNvSpPr/>
            <p:nvPr/>
          </p:nvSpPr>
          <p:spPr>
            <a:xfrm>
              <a:off x="7586662" y="3703319"/>
              <a:ext cx="434208" cy="621471"/>
            </a:xfrm>
            <a:custGeom>
              <a:avLst/>
              <a:gdLst/>
              <a:ahLst/>
              <a:cxnLst/>
              <a:rect l="l" t="t" r="r" b="b"/>
              <a:pathLst>
                <a:path w="434208" h="621471" extrusionOk="0">
                  <a:moveTo>
                    <a:pt x="431482" y="0"/>
                  </a:moveTo>
                  <a:cubicBezTo>
                    <a:pt x="361950" y="292418"/>
                    <a:pt x="264795" y="494348"/>
                    <a:pt x="0" y="589598"/>
                  </a:cubicBezTo>
                  <a:cubicBezTo>
                    <a:pt x="366713" y="721995"/>
                    <a:pt x="451485" y="425768"/>
                    <a:pt x="43148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15"/>
            <p:cNvSpPr/>
            <p:nvPr/>
          </p:nvSpPr>
          <p:spPr>
            <a:xfrm>
              <a:off x="8015418" y="3703319"/>
              <a:ext cx="434208" cy="621471"/>
            </a:xfrm>
            <a:custGeom>
              <a:avLst/>
              <a:gdLst/>
              <a:ahLst/>
              <a:cxnLst/>
              <a:rect l="l" t="t" r="r" b="b"/>
              <a:pathLst>
                <a:path w="434208" h="621471" extrusionOk="0">
                  <a:moveTo>
                    <a:pt x="2726" y="0"/>
                  </a:moveTo>
                  <a:cubicBezTo>
                    <a:pt x="72258" y="292418"/>
                    <a:pt x="169413" y="494348"/>
                    <a:pt x="434208" y="589598"/>
                  </a:cubicBezTo>
                  <a:cubicBezTo>
                    <a:pt x="67496" y="721995"/>
                    <a:pt x="-17276" y="425768"/>
                    <a:pt x="2726"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15"/>
            <p:cNvSpPr/>
            <p:nvPr/>
          </p:nvSpPr>
          <p:spPr>
            <a:xfrm>
              <a:off x="7369492" y="3924299"/>
              <a:ext cx="652635" cy="621535"/>
            </a:xfrm>
            <a:custGeom>
              <a:avLst/>
              <a:gdLst/>
              <a:ahLst/>
              <a:cxnLst/>
              <a:rect l="l" t="t" r="r" b="b"/>
              <a:pathLst>
                <a:path w="652635" h="621535" extrusionOk="0">
                  <a:moveTo>
                    <a:pt x="648652" y="0"/>
                  </a:moveTo>
                  <a:cubicBezTo>
                    <a:pt x="543877" y="292418"/>
                    <a:pt x="398145" y="494347"/>
                    <a:pt x="0" y="589597"/>
                  </a:cubicBezTo>
                  <a:cubicBezTo>
                    <a:pt x="551497" y="721995"/>
                    <a:pt x="678180" y="426720"/>
                    <a:pt x="64865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15"/>
            <p:cNvSpPr/>
            <p:nvPr/>
          </p:nvSpPr>
          <p:spPr>
            <a:xfrm>
              <a:off x="8013950" y="3924299"/>
              <a:ext cx="652846" cy="621535"/>
            </a:xfrm>
            <a:custGeom>
              <a:avLst/>
              <a:gdLst/>
              <a:ahLst/>
              <a:cxnLst/>
              <a:rect l="l" t="t" r="r" b="b"/>
              <a:pathLst>
                <a:path w="652846" h="621535" extrusionOk="0">
                  <a:moveTo>
                    <a:pt x="4194" y="0"/>
                  </a:moveTo>
                  <a:cubicBezTo>
                    <a:pt x="108969" y="292418"/>
                    <a:pt x="254701" y="494347"/>
                    <a:pt x="652847" y="589597"/>
                  </a:cubicBezTo>
                  <a:cubicBezTo>
                    <a:pt x="101349" y="721995"/>
                    <a:pt x="-26286" y="426720"/>
                    <a:pt x="4194"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15"/>
            <p:cNvSpPr/>
            <p:nvPr/>
          </p:nvSpPr>
          <p:spPr>
            <a:xfrm>
              <a:off x="7317104" y="4097654"/>
              <a:ext cx="705433" cy="672865"/>
            </a:xfrm>
            <a:custGeom>
              <a:avLst/>
              <a:gdLst/>
              <a:ahLst/>
              <a:cxnLst/>
              <a:rect l="l" t="t" r="r" b="b"/>
              <a:pathLst>
                <a:path w="705433" h="672865" extrusionOk="0">
                  <a:moveTo>
                    <a:pt x="701040" y="0"/>
                  </a:moveTo>
                  <a:cubicBezTo>
                    <a:pt x="587693" y="317182"/>
                    <a:pt x="429577" y="534352"/>
                    <a:pt x="0" y="638175"/>
                  </a:cubicBezTo>
                  <a:cubicBezTo>
                    <a:pt x="595313" y="782002"/>
                    <a:pt x="733425" y="461010"/>
                    <a:pt x="70104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15"/>
            <p:cNvSpPr/>
            <p:nvPr/>
          </p:nvSpPr>
          <p:spPr>
            <a:xfrm>
              <a:off x="8013730" y="4097654"/>
              <a:ext cx="705454" cy="672865"/>
            </a:xfrm>
            <a:custGeom>
              <a:avLst/>
              <a:gdLst/>
              <a:ahLst/>
              <a:cxnLst/>
              <a:rect l="l" t="t" r="r" b="b"/>
              <a:pathLst>
                <a:path w="705454" h="672865" extrusionOk="0">
                  <a:moveTo>
                    <a:pt x="4414" y="0"/>
                  </a:moveTo>
                  <a:cubicBezTo>
                    <a:pt x="117761" y="317182"/>
                    <a:pt x="275876" y="534352"/>
                    <a:pt x="705454" y="638175"/>
                  </a:cubicBezTo>
                  <a:cubicBezTo>
                    <a:pt x="109189" y="782002"/>
                    <a:pt x="-27971" y="461010"/>
                    <a:pt x="4414"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0" name="Google Shape;1030;p15"/>
          <p:cNvGrpSpPr/>
          <p:nvPr/>
        </p:nvGrpSpPr>
        <p:grpSpPr>
          <a:xfrm>
            <a:off x="2778310" y="2395602"/>
            <a:ext cx="1943099" cy="2588030"/>
            <a:chOff x="5687377" y="2462212"/>
            <a:chExt cx="1943099" cy="2588030"/>
          </a:xfrm>
        </p:grpSpPr>
        <p:sp>
          <p:nvSpPr>
            <p:cNvPr id="1031" name="Google Shape;1031;p15"/>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15"/>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5"/>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5"/>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5"/>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5"/>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5"/>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5"/>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5"/>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5"/>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5"/>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5"/>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5"/>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4" name="Google Shape;1044;p15"/>
          <p:cNvGrpSpPr/>
          <p:nvPr/>
        </p:nvGrpSpPr>
        <p:grpSpPr>
          <a:xfrm>
            <a:off x="94282" y="1901458"/>
            <a:ext cx="3216986" cy="2852089"/>
            <a:chOff x="312287" y="2474659"/>
            <a:chExt cx="2584132" cy="2291018"/>
          </a:xfrm>
        </p:grpSpPr>
        <p:grpSp>
          <p:nvGrpSpPr>
            <p:cNvPr id="1045" name="Google Shape;1045;p15"/>
            <p:cNvGrpSpPr/>
            <p:nvPr/>
          </p:nvGrpSpPr>
          <p:grpSpPr>
            <a:xfrm>
              <a:off x="312287" y="3216657"/>
              <a:ext cx="1139189" cy="1517680"/>
              <a:chOff x="3221354" y="3283267"/>
              <a:chExt cx="1139189" cy="1517680"/>
            </a:xfrm>
          </p:grpSpPr>
          <p:sp>
            <p:nvSpPr>
              <p:cNvPr id="1046" name="Google Shape;1046;p15"/>
              <p:cNvSpPr/>
              <p:nvPr/>
            </p:nvSpPr>
            <p:spPr>
              <a:xfrm>
                <a:off x="3742372" y="3283267"/>
                <a:ext cx="98107" cy="1415414"/>
              </a:xfrm>
              <a:custGeom>
                <a:avLst/>
                <a:gdLst/>
                <a:ahLst/>
                <a:cxnLst/>
                <a:rect l="l" t="t" r="r" b="b"/>
                <a:pathLst>
                  <a:path w="98107" h="1415414" extrusionOk="0">
                    <a:moveTo>
                      <a:pt x="48577" y="0"/>
                    </a:moveTo>
                    <a:lnTo>
                      <a:pt x="73342" y="707707"/>
                    </a:lnTo>
                    <a:lnTo>
                      <a:pt x="98107" y="1415415"/>
                    </a:lnTo>
                    <a:lnTo>
                      <a:pt x="48577" y="1415415"/>
                    </a:lnTo>
                    <a:lnTo>
                      <a:pt x="0" y="1415415"/>
                    </a:lnTo>
                    <a:lnTo>
                      <a:pt x="23813"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5"/>
              <p:cNvSpPr/>
              <p:nvPr/>
            </p:nvSpPr>
            <p:spPr>
              <a:xfrm>
                <a:off x="3574732" y="3283267"/>
                <a:ext cx="217686" cy="391328"/>
              </a:xfrm>
              <a:custGeom>
                <a:avLst/>
                <a:gdLst/>
                <a:ahLst/>
                <a:cxnLst/>
                <a:rect l="l" t="t" r="r" b="b"/>
                <a:pathLst>
                  <a:path w="217686" h="391328" extrusionOk="0">
                    <a:moveTo>
                      <a:pt x="216217" y="0"/>
                    </a:moveTo>
                    <a:cubicBezTo>
                      <a:pt x="180975" y="184785"/>
                      <a:pt x="132397" y="311467"/>
                      <a:pt x="0" y="371475"/>
                    </a:cubicBezTo>
                    <a:cubicBezTo>
                      <a:pt x="183832" y="454342"/>
                      <a:pt x="226695" y="267652"/>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5"/>
              <p:cNvSpPr/>
              <p:nvPr/>
            </p:nvSpPr>
            <p:spPr>
              <a:xfrm>
                <a:off x="3789690" y="3283267"/>
                <a:ext cx="217476" cy="391328"/>
              </a:xfrm>
              <a:custGeom>
                <a:avLst/>
                <a:gdLst/>
                <a:ahLst/>
                <a:cxnLst/>
                <a:rect l="l" t="t" r="r" b="b"/>
                <a:pathLst>
                  <a:path w="217476" h="391328" extrusionOk="0">
                    <a:moveTo>
                      <a:pt x="1259" y="0"/>
                    </a:moveTo>
                    <a:cubicBezTo>
                      <a:pt x="36501" y="184785"/>
                      <a:pt x="85079" y="311467"/>
                      <a:pt x="217476" y="371475"/>
                    </a:cubicBezTo>
                    <a:cubicBezTo>
                      <a:pt x="33644" y="454342"/>
                      <a:pt x="-8266" y="267652"/>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5"/>
              <p:cNvSpPr/>
              <p:nvPr/>
            </p:nvSpPr>
            <p:spPr>
              <a:xfrm>
                <a:off x="3512819" y="3445192"/>
                <a:ext cx="279982" cy="505009"/>
              </a:xfrm>
              <a:custGeom>
                <a:avLst/>
                <a:gdLst/>
                <a:ahLst/>
                <a:cxnLst/>
                <a:rect l="l" t="t" r="r" b="b"/>
                <a:pathLst>
                  <a:path w="279982" h="505009" extrusionOk="0">
                    <a:moveTo>
                      <a:pt x="278130" y="0"/>
                    </a:moveTo>
                    <a:cubicBezTo>
                      <a:pt x="233363" y="238125"/>
                      <a:pt x="170497" y="401002"/>
                      <a:pt x="0" y="479107"/>
                    </a:cubicBezTo>
                    <a:cubicBezTo>
                      <a:pt x="236220" y="586740"/>
                      <a:pt x="291465" y="345757"/>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5"/>
              <p:cNvSpPr/>
              <p:nvPr/>
            </p:nvSpPr>
            <p:spPr>
              <a:xfrm>
                <a:off x="3789307" y="3445192"/>
                <a:ext cx="279772" cy="505009"/>
              </a:xfrm>
              <a:custGeom>
                <a:avLst/>
                <a:gdLst/>
                <a:ahLst/>
                <a:cxnLst/>
                <a:rect l="l" t="t" r="r" b="b"/>
                <a:pathLst>
                  <a:path w="279772" h="505009" extrusionOk="0">
                    <a:moveTo>
                      <a:pt x="1642" y="0"/>
                    </a:moveTo>
                    <a:cubicBezTo>
                      <a:pt x="46410" y="238125"/>
                      <a:pt x="109275" y="401002"/>
                      <a:pt x="279772" y="479107"/>
                    </a:cubicBezTo>
                    <a:cubicBezTo>
                      <a:pt x="43552" y="586740"/>
                      <a:pt x="-10740" y="345757"/>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5"/>
              <p:cNvSpPr/>
              <p:nvPr/>
            </p:nvSpPr>
            <p:spPr>
              <a:xfrm>
                <a:off x="3440429" y="3614737"/>
                <a:ext cx="352726" cy="505073"/>
              </a:xfrm>
              <a:custGeom>
                <a:avLst/>
                <a:gdLst/>
                <a:ahLst/>
                <a:cxnLst/>
                <a:rect l="l" t="t" r="r" b="b"/>
                <a:pathLst>
                  <a:path w="352726" h="505073" extrusionOk="0">
                    <a:moveTo>
                      <a:pt x="350520" y="0"/>
                    </a:moveTo>
                    <a:cubicBezTo>
                      <a:pt x="294322" y="238125"/>
                      <a:pt x="215265" y="401003"/>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5"/>
              <p:cNvSpPr/>
              <p:nvPr/>
            </p:nvSpPr>
            <p:spPr>
              <a:xfrm>
                <a:off x="3788762" y="3614737"/>
                <a:ext cx="352706" cy="505073"/>
              </a:xfrm>
              <a:custGeom>
                <a:avLst/>
                <a:gdLst/>
                <a:ahLst/>
                <a:cxnLst/>
                <a:rect l="l" t="t" r="r" b="b"/>
                <a:pathLst>
                  <a:path w="352706" h="505073" extrusionOk="0">
                    <a:moveTo>
                      <a:pt x="2187" y="0"/>
                    </a:moveTo>
                    <a:cubicBezTo>
                      <a:pt x="58384" y="238125"/>
                      <a:pt x="137442" y="401003"/>
                      <a:pt x="352707"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5"/>
              <p:cNvSpPr/>
              <p:nvPr/>
            </p:nvSpPr>
            <p:spPr>
              <a:xfrm>
                <a:off x="3440429" y="3933824"/>
                <a:ext cx="352726" cy="505009"/>
              </a:xfrm>
              <a:custGeom>
                <a:avLst/>
                <a:gdLst/>
                <a:ahLst/>
                <a:cxnLst/>
                <a:rect l="l" t="t" r="r" b="b"/>
                <a:pathLst>
                  <a:path w="352726" h="505009" extrusionOk="0">
                    <a:moveTo>
                      <a:pt x="350520" y="0"/>
                    </a:moveTo>
                    <a:cubicBezTo>
                      <a:pt x="294322" y="238125"/>
                      <a:pt x="215265" y="401003"/>
                      <a:pt x="0" y="479107"/>
                    </a:cubicBezTo>
                    <a:cubicBezTo>
                      <a:pt x="298133" y="586740"/>
                      <a:pt x="366712" y="345757"/>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5"/>
              <p:cNvSpPr/>
              <p:nvPr/>
            </p:nvSpPr>
            <p:spPr>
              <a:xfrm>
                <a:off x="3788762" y="3933824"/>
                <a:ext cx="352706" cy="505009"/>
              </a:xfrm>
              <a:custGeom>
                <a:avLst/>
                <a:gdLst/>
                <a:ahLst/>
                <a:cxnLst/>
                <a:rect l="l" t="t" r="r" b="b"/>
                <a:pathLst>
                  <a:path w="352706" h="505009" extrusionOk="0">
                    <a:moveTo>
                      <a:pt x="2187" y="0"/>
                    </a:moveTo>
                    <a:cubicBezTo>
                      <a:pt x="58384" y="238125"/>
                      <a:pt x="137442" y="401003"/>
                      <a:pt x="352707" y="479107"/>
                    </a:cubicBezTo>
                    <a:cubicBezTo>
                      <a:pt x="55527" y="586740"/>
                      <a:pt x="-14006" y="345757"/>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5"/>
              <p:cNvSpPr/>
              <p:nvPr/>
            </p:nvSpPr>
            <p:spPr>
              <a:xfrm>
                <a:off x="3264217" y="4112894"/>
                <a:ext cx="530137" cy="505073"/>
              </a:xfrm>
              <a:custGeom>
                <a:avLst/>
                <a:gdLst/>
                <a:ahLst/>
                <a:cxnLst/>
                <a:rect l="l" t="t" r="r" b="b"/>
                <a:pathLst>
                  <a:path w="530137" h="505073" extrusionOk="0">
                    <a:moveTo>
                      <a:pt x="526733" y="0"/>
                    </a:moveTo>
                    <a:cubicBezTo>
                      <a:pt x="441960" y="238125"/>
                      <a:pt x="322897" y="401003"/>
                      <a:pt x="0" y="479108"/>
                    </a:cubicBezTo>
                    <a:cubicBezTo>
                      <a:pt x="447675" y="586740"/>
                      <a:pt x="551498" y="346710"/>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5"/>
              <p:cNvSpPr/>
              <p:nvPr/>
            </p:nvSpPr>
            <p:spPr>
              <a:xfrm>
                <a:off x="3787754" y="4112894"/>
                <a:ext cx="529927" cy="505073"/>
              </a:xfrm>
              <a:custGeom>
                <a:avLst/>
                <a:gdLst/>
                <a:ahLst/>
                <a:cxnLst/>
                <a:rect l="l" t="t" r="r" b="b"/>
                <a:pathLst>
                  <a:path w="529927" h="505073" extrusionOk="0">
                    <a:moveTo>
                      <a:pt x="3195" y="0"/>
                    </a:moveTo>
                    <a:cubicBezTo>
                      <a:pt x="87967" y="238125"/>
                      <a:pt x="207030" y="401003"/>
                      <a:pt x="529927" y="479108"/>
                    </a:cubicBezTo>
                    <a:cubicBezTo>
                      <a:pt x="82252" y="586740"/>
                      <a:pt x="-20618" y="346710"/>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5"/>
              <p:cNvSpPr/>
              <p:nvPr/>
            </p:nvSpPr>
            <p:spPr>
              <a:xfrm>
                <a:off x="3221354" y="4254817"/>
                <a:ext cx="573247" cy="546130"/>
              </a:xfrm>
              <a:custGeom>
                <a:avLst/>
                <a:gdLst/>
                <a:ahLst/>
                <a:cxnLst/>
                <a:rect l="l" t="t" r="r" b="b"/>
                <a:pathLst>
                  <a:path w="573247" h="546130" extrusionOk="0">
                    <a:moveTo>
                      <a:pt x="569595" y="0"/>
                    </a:moveTo>
                    <a:cubicBezTo>
                      <a:pt x="477203" y="257175"/>
                      <a:pt x="349568" y="434340"/>
                      <a:pt x="0" y="518160"/>
                    </a:cubicBezTo>
                    <a:cubicBezTo>
                      <a:pt x="483870" y="634365"/>
                      <a:pt x="596265"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5"/>
              <p:cNvSpPr/>
              <p:nvPr/>
            </p:nvSpPr>
            <p:spPr>
              <a:xfrm>
                <a:off x="3787506" y="4254817"/>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2"/>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59" name="Google Shape;1059;p15"/>
            <p:cNvGrpSpPr/>
            <p:nvPr/>
          </p:nvGrpSpPr>
          <p:grpSpPr>
            <a:xfrm>
              <a:off x="758057" y="2821369"/>
              <a:ext cx="1388744" cy="1848705"/>
              <a:chOff x="3667124" y="2887979"/>
              <a:chExt cx="1388744" cy="1848705"/>
            </a:xfrm>
          </p:grpSpPr>
          <p:sp>
            <p:nvSpPr>
              <p:cNvPr id="1060" name="Google Shape;1060;p15"/>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5"/>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5"/>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5"/>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5"/>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5"/>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5"/>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5"/>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5"/>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5"/>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5"/>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5"/>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5"/>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3" name="Google Shape;1073;p15"/>
            <p:cNvGrpSpPr/>
            <p:nvPr/>
          </p:nvGrpSpPr>
          <p:grpSpPr>
            <a:xfrm>
              <a:off x="1176205" y="2474659"/>
              <a:ext cx="1720214" cy="2291018"/>
              <a:chOff x="4085272" y="2541269"/>
              <a:chExt cx="1720214" cy="2291018"/>
            </a:xfrm>
          </p:grpSpPr>
          <p:sp>
            <p:nvSpPr>
              <p:cNvPr id="1074" name="Google Shape;1074;p15"/>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15"/>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5"/>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5"/>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5"/>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5"/>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5"/>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5"/>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5"/>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5"/>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5"/>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5"/>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5"/>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87" name="Google Shape;1087;p15"/>
          <p:cNvGrpSpPr/>
          <p:nvPr/>
        </p:nvGrpSpPr>
        <p:grpSpPr>
          <a:xfrm>
            <a:off x="6053" y="2339404"/>
            <a:ext cx="1163001" cy="2642607"/>
            <a:chOff x="2957512" y="2406014"/>
            <a:chExt cx="1163001" cy="2642607"/>
          </a:xfrm>
        </p:grpSpPr>
        <p:sp>
          <p:nvSpPr>
            <p:cNvPr id="1088" name="Google Shape;1088;p15"/>
            <p:cNvSpPr/>
            <p:nvPr/>
          </p:nvSpPr>
          <p:spPr>
            <a:xfrm>
              <a:off x="3043237" y="2406014"/>
              <a:ext cx="171450" cy="2465069"/>
            </a:xfrm>
            <a:custGeom>
              <a:avLst/>
              <a:gdLst/>
              <a:ahLst/>
              <a:cxnLst/>
              <a:rect l="l" t="t" r="r" b="b"/>
              <a:pathLst>
                <a:path w="171450" h="2465069" extrusionOk="0">
                  <a:moveTo>
                    <a:pt x="85725" y="0"/>
                  </a:moveTo>
                  <a:lnTo>
                    <a:pt x="128588" y="1232535"/>
                  </a:lnTo>
                  <a:lnTo>
                    <a:pt x="171450" y="2465070"/>
                  </a:lnTo>
                  <a:lnTo>
                    <a:pt x="85725" y="2465070"/>
                  </a:lnTo>
                  <a:lnTo>
                    <a:pt x="0" y="2465070"/>
                  </a:lnTo>
                  <a:lnTo>
                    <a:pt x="42863" y="1232535"/>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5"/>
            <p:cNvSpPr/>
            <p:nvPr/>
          </p:nvSpPr>
          <p:spPr>
            <a:xfrm>
              <a:off x="2957512" y="2406014"/>
              <a:ext cx="173700" cy="669607"/>
            </a:xfrm>
            <a:custGeom>
              <a:avLst/>
              <a:gdLst/>
              <a:ahLst/>
              <a:cxnLst/>
              <a:rect l="l" t="t" r="r" b="b"/>
              <a:pathLst>
                <a:path w="173700" h="669607" extrusionOk="0">
                  <a:moveTo>
                    <a:pt x="171450" y="0"/>
                  </a:moveTo>
                  <a:cubicBezTo>
                    <a:pt x="133350" y="200025"/>
                    <a:pt x="86678" y="361950"/>
                    <a:pt x="0" y="480060"/>
                  </a:cubicBezTo>
                  <a:lnTo>
                    <a:pt x="0" y="669607"/>
                  </a:lnTo>
                  <a:cubicBezTo>
                    <a:pt x="147638" y="610553"/>
                    <a:pt x="183833" y="343853"/>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5"/>
            <p:cNvSpPr/>
            <p:nvPr/>
          </p:nvSpPr>
          <p:spPr>
            <a:xfrm>
              <a:off x="3126644" y="2406014"/>
              <a:ext cx="378555" cy="681599"/>
            </a:xfrm>
            <a:custGeom>
              <a:avLst/>
              <a:gdLst/>
              <a:ahLst/>
              <a:cxnLst/>
              <a:rect l="l" t="t" r="r" b="b"/>
              <a:pathLst>
                <a:path w="378555" h="681599" extrusionOk="0">
                  <a:moveTo>
                    <a:pt x="2318" y="0"/>
                  </a:moveTo>
                  <a:cubicBezTo>
                    <a:pt x="63278" y="320992"/>
                    <a:pt x="148050" y="541972"/>
                    <a:pt x="378555" y="646747"/>
                  </a:cubicBezTo>
                  <a:cubicBezTo>
                    <a:pt x="58515" y="791528"/>
                    <a:pt x="-14827" y="467678"/>
                    <a:pt x="231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15"/>
            <p:cNvSpPr/>
            <p:nvPr/>
          </p:nvSpPr>
          <p:spPr>
            <a:xfrm>
              <a:off x="2957512" y="2687954"/>
              <a:ext cx="174282" cy="835342"/>
            </a:xfrm>
            <a:custGeom>
              <a:avLst/>
              <a:gdLst/>
              <a:ahLst/>
              <a:cxnLst/>
              <a:rect l="l" t="t" r="r" b="b"/>
              <a:pathLst>
                <a:path w="174282" h="835342" extrusionOk="0">
                  <a:moveTo>
                    <a:pt x="171450" y="0"/>
                  </a:moveTo>
                  <a:cubicBezTo>
                    <a:pt x="130493" y="217170"/>
                    <a:pt x="80963" y="398145"/>
                    <a:pt x="0" y="541973"/>
                  </a:cubicBezTo>
                  <a:lnTo>
                    <a:pt x="0" y="835343"/>
                  </a:lnTo>
                  <a:cubicBezTo>
                    <a:pt x="148590" y="722948"/>
                    <a:pt x="185738" y="402908"/>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5"/>
            <p:cNvSpPr/>
            <p:nvPr/>
          </p:nvSpPr>
          <p:spPr>
            <a:xfrm>
              <a:off x="3125804" y="2687954"/>
              <a:ext cx="487979" cy="879618"/>
            </a:xfrm>
            <a:custGeom>
              <a:avLst/>
              <a:gdLst/>
              <a:ahLst/>
              <a:cxnLst/>
              <a:rect l="l" t="t" r="r" b="b"/>
              <a:pathLst>
                <a:path w="487979" h="879618" extrusionOk="0">
                  <a:moveTo>
                    <a:pt x="3157" y="0"/>
                  </a:moveTo>
                  <a:cubicBezTo>
                    <a:pt x="81262" y="414338"/>
                    <a:pt x="190800" y="699135"/>
                    <a:pt x="487980" y="834390"/>
                  </a:cubicBezTo>
                  <a:cubicBezTo>
                    <a:pt x="75547" y="1022033"/>
                    <a:pt x="-19703" y="602933"/>
                    <a:pt x="3157"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15"/>
            <p:cNvSpPr/>
            <p:nvPr/>
          </p:nvSpPr>
          <p:spPr>
            <a:xfrm>
              <a:off x="2957512" y="2984181"/>
              <a:ext cx="175249" cy="802005"/>
            </a:xfrm>
            <a:custGeom>
              <a:avLst/>
              <a:gdLst/>
              <a:ahLst/>
              <a:cxnLst/>
              <a:rect l="l" t="t" r="r" b="b"/>
              <a:pathLst>
                <a:path w="175249" h="802005" extrusionOk="0">
                  <a:moveTo>
                    <a:pt x="171450" y="0"/>
                  </a:moveTo>
                  <a:cubicBezTo>
                    <a:pt x="127635" y="183833"/>
                    <a:pt x="76200" y="341948"/>
                    <a:pt x="0" y="472440"/>
                  </a:cubicBezTo>
                  <a:lnTo>
                    <a:pt x="0" y="802005"/>
                  </a:lnTo>
                  <a:cubicBezTo>
                    <a:pt x="150495" y="667703"/>
                    <a:pt x="188595" y="368618"/>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15"/>
            <p:cNvSpPr/>
            <p:nvPr/>
          </p:nvSpPr>
          <p:spPr>
            <a:xfrm>
              <a:off x="3125039" y="2984181"/>
              <a:ext cx="614474" cy="879618"/>
            </a:xfrm>
            <a:custGeom>
              <a:avLst/>
              <a:gdLst/>
              <a:ahLst/>
              <a:cxnLst/>
              <a:rect l="l" t="t" r="r" b="b"/>
              <a:pathLst>
                <a:path w="614474" h="879618" extrusionOk="0">
                  <a:moveTo>
                    <a:pt x="3922" y="0"/>
                  </a:moveTo>
                  <a:cubicBezTo>
                    <a:pt x="102982" y="414338"/>
                    <a:pt x="240142" y="699135"/>
                    <a:pt x="614475" y="834390"/>
                  </a:cubicBezTo>
                  <a:cubicBezTo>
                    <a:pt x="95362" y="1022033"/>
                    <a:pt x="-24653" y="602933"/>
                    <a:pt x="392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5"/>
            <p:cNvSpPr/>
            <p:nvPr/>
          </p:nvSpPr>
          <p:spPr>
            <a:xfrm>
              <a:off x="2957512" y="3539489"/>
              <a:ext cx="175249" cy="802004"/>
            </a:xfrm>
            <a:custGeom>
              <a:avLst/>
              <a:gdLst/>
              <a:ahLst/>
              <a:cxnLst/>
              <a:rect l="l" t="t" r="r" b="b"/>
              <a:pathLst>
                <a:path w="175249" h="802004" extrusionOk="0">
                  <a:moveTo>
                    <a:pt x="171450" y="0"/>
                  </a:moveTo>
                  <a:cubicBezTo>
                    <a:pt x="127635" y="183832"/>
                    <a:pt x="76200" y="341947"/>
                    <a:pt x="0" y="472440"/>
                  </a:cubicBezTo>
                  <a:lnTo>
                    <a:pt x="0" y="802005"/>
                  </a:lnTo>
                  <a:cubicBezTo>
                    <a:pt x="150495" y="666750"/>
                    <a:pt x="188595" y="367665"/>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15"/>
            <p:cNvSpPr/>
            <p:nvPr/>
          </p:nvSpPr>
          <p:spPr>
            <a:xfrm>
              <a:off x="3125039" y="3539489"/>
              <a:ext cx="614474" cy="879291"/>
            </a:xfrm>
            <a:custGeom>
              <a:avLst/>
              <a:gdLst/>
              <a:ahLst/>
              <a:cxnLst/>
              <a:rect l="l" t="t" r="r" b="b"/>
              <a:pathLst>
                <a:path w="614474" h="879291" extrusionOk="0">
                  <a:moveTo>
                    <a:pt x="3922" y="0"/>
                  </a:moveTo>
                  <a:cubicBezTo>
                    <a:pt x="102982" y="414338"/>
                    <a:pt x="240142" y="699135"/>
                    <a:pt x="614475" y="834390"/>
                  </a:cubicBezTo>
                  <a:cubicBezTo>
                    <a:pt x="95362" y="1021080"/>
                    <a:pt x="-24653" y="602932"/>
                    <a:pt x="392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15"/>
            <p:cNvSpPr/>
            <p:nvPr/>
          </p:nvSpPr>
          <p:spPr>
            <a:xfrm>
              <a:off x="2957512" y="3851909"/>
              <a:ext cx="177072" cy="735330"/>
            </a:xfrm>
            <a:custGeom>
              <a:avLst/>
              <a:gdLst/>
              <a:ahLst/>
              <a:cxnLst/>
              <a:rect l="l" t="t" r="r" b="b"/>
              <a:pathLst>
                <a:path w="177072" h="735330" extrusionOk="0">
                  <a:moveTo>
                    <a:pt x="171450" y="0"/>
                  </a:moveTo>
                  <a:cubicBezTo>
                    <a:pt x="123825" y="133350"/>
                    <a:pt x="69533" y="253365"/>
                    <a:pt x="0" y="359093"/>
                  </a:cubicBezTo>
                  <a:lnTo>
                    <a:pt x="0" y="735330"/>
                  </a:lnTo>
                  <a:cubicBezTo>
                    <a:pt x="154305" y="581978"/>
                    <a:pt x="193358" y="316230"/>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15"/>
            <p:cNvSpPr/>
            <p:nvPr/>
          </p:nvSpPr>
          <p:spPr>
            <a:xfrm>
              <a:off x="3123079" y="3851909"/>
              <a:ext cx="923139" cy="879618"/>
            </a:xfrm>
            <a:custGeom>
              <a:avLst/>
              <a:gdLst/>
              <a:ahLst/>
              <a:cxnLst/>
              <a:rect l="l" t="t" r="r" b="b"/>
              <a:pathLst>
                <a:path w="923139" h="879618" extrusionOk="0">
                  <a:moveTo>
                    <a:pt x="5882" y="0"/>
                  </a:moveTo>
                  <a:cubicBezTo>
                    <a:pt x="153520" y="414338"/>
                    <a:pt x="360212" y="699135"/>
                    <a:pt x="923140" y="834390"/>
                  </a:cubicBezTo>
                  <a:cubicBezTo>
                    <a:pt x="143042" y="1022033"/>
                    <a:pt x="-36980" y="602933"/>
                    <a:pt x="588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5"/>
            <p:cNvSpPr/>
            <p:nvPr/>
          </p:nvSpPr>
          <p:spPr>
            <a:xfrm>
              <a:off x="2957512" y="4097654"/>
              <a:ext cx="177474" cy="781050"/>
            </a:xfrm>
            <a:custGeom>
              <a:avLst/>
              <a:gdLst/>
              <a:ahLst/>
              <a:cxnLst/>
              <a:rect l="l" t="t" r="r" b="b"/>
              <a:pathLst>
                <a:path w="177474" h="781050" extrusionOk="0">
                  <a:moveTo>
                    <a:pt x="171450" y="0"/>
                  </a:moveTo>
                  <a:cubicBezTo>
                    <a:pt x="122873" y="135255"/>
                    <a:pt x="68580" y="258127"/>
                    <a:pt x="0" y="366713"/>
                  </a:cubicBezTo>
                  <a:lnTo>
                    <a:pt x="0" y="781050"/>
                  </a:lnTo>
                  <a:cubicBezTo>
                    <a:pt x="155258" y="612457"/>
                    <a:pt x="194310" y="332422"/>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5"/>
            <p:cNvSpPr/>
            <p:nvPr/>
          </p:nvSpPr>
          <p:spPr>
            <a:xfrm>
              <a:off x="3122746" y="4097654"/>
              <a:ext cx="997767" cy="950967"/>
            </a:xfrm>
            <a:custGeom>
              <a:avLst/>
              <a:gdLst/>
              <a:ahLst/>
              <a:cxnLst/>
              <a:rect l="l" t="t" r="r" b="b"/>
              <a:pathLst>
                <a:path w="997767" h="950967" extrusionOk="0">
                  <a:moveTo>
                    <a:pt x="6216" y="0"/>
                  </a:moveTo>
                  <a:cubicBezTo>
                    <a:pt x="166236" y="447675"/>
                    <a:pt x="390073" y="756285"/>
                    <a:pt x="997768" y="902017"/>
                  </a:cubicBezTo>
                  <a:cubicBezTo>
                    <a:pt x="154805" y="1104900"/>
                    <a:pt x="-39505" y="652463"/>
                    <a:pt x="62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01" name="Google Shape;1101;p15"/>
          <p:cNvSpPr/>
          <p:nvPr/>
        </p:nvSpPr>
        <p:spPr>
          <a:xfrm>
            <a:off x="0" y="3998226"/>
            <a:ext cx="1602104" cy="607042"/>
          </a:xfrm>
          <a:custGeom>
            <a:avLst/>
            <a:gdLst/>
            <a:ahLst/>
            <a:cxnLst/>
            <a:rect l="l" t="t" r="r" b="b"/>
            <a:pathLst>
              <a:path w="1602104" h="607042" extrusionOk="0">
                <a:moveTo>
                  <a:pt x="0" y="379395"/>
                </a:moveTo>
                <a:cubicBezTo>
                  <a:pt x="126683" y="-3510"/>
                  <a:pt x="266700" y="58402"/>
                  <a:pt x="417195" y="429877"/>
                </a:cubicBezTo>
                <a:cubicBezTo>
                  <a:pt x="589598" y="-171150"/>
                  <a:pt x="773430" y="-134955"/>
                  <a:pt x="969645" y="494647"/>
                </a:cubicBezTo>
                <a:cubicBezTo>
                  <a:pt x="1025843" y="245092"/>
                  <a:pt x="1199198" y="199372"/>
                  <a:pt x="1602105" y="555607"/>
                </a:cubicBezTo>
                <a:lnTo>
                  <a:pt x="0" y="607042"/>
                </a:lnTo>
                <a:lnTo>
                  <a:pt x="0" y="379395"/>
                </a:lnTo>
                <a:close/>
              </a:path>
            </a:pathLst>
          </a:custGeom>
          <a:solidFill>
            <a:srgbClr val="6E8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5"/>
          <p:cNvSpPr/>
          <p:nvPr/>
        </p:nvSpPr>
        <p:spPr>
          <a:xfrm>
            <a:off x="0" y="4452937"/>
            <a:ext cx="12195810" cy="2119312"/>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B6CF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5"/>
          <p:cNvSpPr/>
          <p:nvPr/>
        </p:nvSpPr>
        <p:spPr>
          <a:xfrm>
            <a:off x="0" y="5071110"/>
            <a:ext cx="12195810" cy="583882"/>
          </a:xfrm>
          <a:custGeom>
            <a:avLst/>
            <a:gdLst/>
            <a:ahLst/>
            <a:cxnLst/>
            <a:rect l="l" t="t" r="r" b="b"/>
            <a:pathLst>
              <a:path w="6286500" h="583882" extrusionOk="0">
                <a:moveTo>
                  <a:pt x="6286500" y="0"/>
                </a:moveTo>
                <a:lnTo>
                  <a:pt x="0" y="565785"/>
                </a:lnTo>
                <a:lnTo>
                  <a:pt x="6286500" y="583883"/>
                </a:lnTo>
                <a:close/>
              </a:path>
            </a:pathLst>
          </a:custGeom>
          <a:solidFill>
            <a:srgbClr val="CEDD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5"/>
          <p:cNvSpPr/>
          <p:nvPr/>
        </p:nvSpPr>
        <p:spPr>
          <a:xfrm>
            <a:off x="3436219" y="5202456"/>
            <a:ext cx="8755563" cy="491097"/>
          </a:xfrm>
          <a:custGeom>
            <a:avLst/>
            <a:gdLst/>
            <a:ahLst/>
            <a:cxnLst/>
            <a:rect l="l" t="t" r="r" b="b"/>
            <a:pathLst>
              <a:path w="3251834" h="179069" extrusionOk="0">
                <a:moveTo>
                  <a:pt x="3251835" y="0"/>
                </a:moveTo>
                <a:lnTo>
                  <a:pt x="0" y="169545"/>
                </a:lnTo>
                <a:lnTo>
                  <a:pt x="3251835" y="179070"/>
                </a:lnTo>
                <a:close/>
              </a:path>
            </a:pathLst>
          </a:custGeom>
          <a:solidFill>
            <a:srgbClr val="31A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5"/>
          <p:cNvSpPr/>
          <p:nvPr/>
        </p:nvSpPr>
        <p:spPr>
          <a:xfrm>
            <a:off x="0" y="5982653"/>
            <a:ext cx="12195810" cy="875347"/>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A8C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5"/>
          <p:cNvSpPr/>
          <p:nvPr/>
        </p:nvSpPr>
        <p:spPr>
          <a:xfrm>
            <a:off x="9455468" y="5306938"/>
            <a:ext cx="2736532" cy="1551062"/>
          </a:xfrm>
          <a:custGeom>
            <a:avLst/>
            <a:gdLst/>
            <a:ahLst/>
            <a:cxnLst/>
            <a:rect l="l" t="t" r="r" b="b"/>
            <a:pathLst>
              <a:path w="2736532" h="1551062" extrusionOk="0">
                <a:moveTo>
                  <a:pt x="2736533" y="207086"/>
                </a:moveTo>
                <a:lnTo>
                  <a:pt x="2736533" y="1551063"/>
                </a:lnTo>
                <a:lnTo>
                  <a:pt x="0" y="1551063"/>
                </a:lnTo>
                <a:cubicBezTo>
                  <a:pt x="529590" y="854786"/>
                  <a:pt x="1128713" y="-379655"/>
                  <a:pt x="1803082" y="766203"/>
                </a:cubicBezTo>
                <a:cubicBezTo>
                  <a:pt x="2008822" y="286143"/>
                  <a:pt x="2281238" y="-327267"/>
                  <a:pt x="2736533" y="207086"/>
                </a:cubicBezTo>
                <a:close/>
              </a:path>
            </a:pathLst>
          </a:custGeom>
          <a:solidFill>
            <a:srgbClr val="5C6D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5"/>
          <p:cNvSpPr/>
          <p:nvPr/>
        </p:nvSpPr>
        <p:spPr>
          <a:xfrm>
            <a:off x="10588943" y="3857834"/>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7D99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5"/>
          <p:cNvSpPr/>
          <p:nvPr/>
        </p:nvSpPr>
        <p:spPr>
          <a:xfrm>
            <a:off x="839795" y="551237"/>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5"/>
          <p:cNvSpPr/>
          <p:nvPr/>
        </p:nvSpPr>
        <p:spPr>
          <a:xfrm>
            <a:off x="8027747" y="1316053"/>
            <a:ext cx="2637472" cy="552973"/>
          </a:xfrm>
          <a:custGeom>
            <a:avLst/>
            <a:gdLst/>
            <a:ahLst/>
            <a:cxnLst/>
            <a:rect l="l" t="t" r="r" b="b"/>
            <a:pathLst>
              <a:path w="2637472" h="552973" extrusionOk="0">
                <a:moveTo>
                  <a:pt x="2637473" y="552974"/>
                </a:moveTo>
                <a:lnTo>
                  <a:pt x="2174558" y="488203"/>
                </a:lnTo>
                <a:cubicBezTo>
                  <a:pt x="1945957" y="-196644"/>
                  <a:pt x="1808798" y="-107109"/>
                  <a:pt x="1724025" y="423434"/>
                </a:cubicBezTo>
                <a:cubicBezTo>
                  <a:pt x="1554480" y="116729"/>
                  <a:pt x="1388745" y="110061"/>
                  <a:pt x="1231582" y="450103"/>
                </a:cubicBezTo>
                <a:cubicBezTo>
                  <a:pt x="1145857" y="-29956"/>
                  <a:pt x="998220" y="-80439"/>
                  <a:pt x="768668" y="445341"/>
                </a:cubicBezTo>
                <a:cubicBezTo>
                  <a:pt x="606743" y="-19479"/>
                  <a:pt x="467678" y="34814"/>
                  <a:pt x="360045" y="450103"/>
                </a:cubicBezTo>
                <a:lnTo>
                  <a:pt x="0" y="552974"/>
                </a:lnTo>
                <a:lnTo>
                  <a:pt x="2637473" y="5529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10" name="Google Shape;1110;p15"/>
          <p:cNvGrpSpPr/>
          <p:nvPr/>
        </p:nvGrpSpPr>
        <p:grpSpPr>
          <a:xfrm>
            <a:off x="0" y="0"/>
            <a:ext cx="1401127" cy="6278880"/>
            <a:chOff x="2957512" y="290512"/>
            <a:chExt cx="1401127" cy="6278880"/>
          </a:xfrm>
        </p:grpSpPr>
        <p:sp>
          <p:nvSpPr>
            <p:cNvPr id="1111" name="Google Shape;1111;p15"/>
            <p:cNvSpPr/>
            <p:nvPr/>
          </p:nvSpPr>
          <p:spPr>
            <a:xfrm>
              <a:off x="2957512" y="290512"/>
              <a:ext cx="694372" cy="956205"/>
            </a:xfrm>
            <a:custGeom>
              <a:avLst/>
              <a:gdLst/>
              <a:ahLst/>
              <a:cxnLst/>
              <a:rect l="l" t="t" r="r" b="b"/>
              <a:pathLst>
                <a:path w="694372" h="956205" extrusionOk="0">
                  <a:moveTo>
                    <a:pt x="160020" y="0"/>
                  </a:moveTo>
                  <a:cubicBezTo>
                    <a:pt x="253365" y="387668"/>
                    <a:pt x="415290" y="673418"/>
                    <a:pt x="694373" y="850583"/>
                  </a:cubicBezTo>
                  <a:cubicBezTo>
                    <a:pt x="303848" y="1066800"/>
                    <a:pt x="91440" y="938213"/>
                    <a:pt x="0" y="581978"/>
                  </a:cubicBezTo>
                  <a:lnTo>
                    <a:pt x="0" y="0"/>
                  </a:lnTo>
                  <a:lnTo>
                    <a:pt x="16002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5"/>
            <p:cNvSpPr/>
            <p:nvPr/>
          </p:nvSpPr>
          <p:spPr>
            <a:xfrm>
              <a:off x="2957512" y="873442"/>
              <a:ext cx="789622" cy="1823867"/>
            </a:xfrm>
            <a:custGeom>
              <a:avLst/>
              <a:gdLst/>
              <a:ahLst/>
              <a:cxnLst/>
              <a:rect l="l" t="t" r="r" b="b"/>
              <a:pathLst>
                <a:path w="789622" h="1823867" extrusionOk="0">
                  <a:moveTo>
                    <a:pt x="0" y="0"/>
                  </a:moveTo>
                  <a:cubicBezTo>
                    <a:pt x="90488" y="805815"/>
                    <a:pt x="299085" y="1377315"/>
                    <a:pt x="789623" y="1687830"/>
                  </a:cubicBezTo>
                  <a:cubicBezTo>
                    <a:pt x="401003" y="1903095"/>
                    <a:pt x="149543" y="1852613"/>
                    <a:pt x="0" y="1608773"/>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5"/>
            <p:cNvSpPr/>
            <p:nvPr/>
          </p:nvSpPr>
          <p:spPr>
            <a:xfrm>
              <a:off x="2957512" y="2070734"/>
              <a:ext cx="982027" cy="1521012"/>
            </a:xfrm>
            <a:custGeom>
              <a:avLst/>
              <a:gdLst/>
              <a:ahLst/>
              <a:cxnLst/>
              <a:rect l="l" t="t" r="r" b="b"/>
              <a:pathLst>
                <a:path w="982027" h="1521012" extrusionOk="0">
                  <a:moveTo>
                    <a:pt x="0" y="0"/>
                  </a:moveTo>
                  <a:cubicBezTo>
                    <a:pt x="154305" y="646748"/>
                    <a:pt x="437198" y="1114425"/>
                    <a:pt x="982028" y="1384935"/>
                  </a:cubicBezTo>
                  <a:cubicBezTo>
                    <a:pt x="511493" y="1594485"/>
                    <a:pt x="196215" y="1552575"/>
                    <a:pt x="0" y="132397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5"/>
            <p:cNvSpPr/>
            <p:nvPr/>
          </p:nvSpPr>
          <p:spPr>
            <a:xfrm>
              <a:off x="2957512" y="4301489"/>
              <a:ext cx="794385" cy="965915"/>
            </a:xfrm>
            <a:custGeom>
              <a:avLst/>
              <a:gdLst/>
              <a:ahLst/>
              <a:cxnLst/>
              <a:rect l="l" t="t" r="r" b="b"/>
              <a:pathLst>
                <a:path w="794385" h="965915" extrusionOk="0">
                  <a:moveTo>
                    <a:pt x="0" y="0"/>
                  </a:moveTo>
                  <a:cubicBezTo>
                    <a:pt x="170498" y="365760"/>
                    <a:pt x="421005" y="643890"/>
                    <a:pt x="794385" y="829628"/>
                  </a:cubicBezTo>
                  <a:cubicBezTo>
                    <a:pt x="451485" y="982028"/>
                    <a:pt x="191453" y="1002030"/>
                    <a:pt x="0" y="91249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5"/>
            <p:cNvSpPr/>
            <p:nvPr/>
          </p:nvSpPr>
          <p:spPr>
            <a:xfrm>
              <a:off x="2957512" y="5002529"/>
              <a:ext cx="1401127" cy="1210963"/>
            </a:xfrm>
            <a:custGeom>
              <a:avLst/>
              <a:gdLst/>
              <a:ahLst/>
              <a:cxnLst/>
              <a:rect l="l" t="t" r="r" b="b"/>
              <a:pathLst>
                <a:path w="1401127" h="1210963" extrusionOk="0">
                  <a:moveTo>
                    <a:pt x="0" y="0"/>
                  </a:moveTo>
                  <a:cubicBezTo>
                    <a:pt x="279083" y="487680"/>
                    <a:pt x="706755" y="849630"/>
                    <a:pt x="1401128" y="1074420"/>
                  </a:cubicBezTo>
                  <a:cubicBezTo>
                    <a:pt x="762000" y="1267777"/>
                    <a:pt x="308610" y="1247775"/>
                    <a:pt x="0" y="106489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5"/>
            <p:cNvSpPr/>
            <p:nvPr/>
          </p:nvSpPr>
          <p:spPr>
            <a:xfrm>
              <a:off x="2957512" y="5940742"/>
              <a:ext cx="566737" cy="628650"/>
            </a:xfrm>
            <a:custGeom>
              <a:avLst/>
              <a:gdLst/>
              <a:ahLst/>
              <a:cxnLst/>
              <a:rect l="l" t="t" r="r" b="b"/>
              <a:pathLst>
                <a:path w="566737" h="628650" extrusionOk="0">
                  <a:moveTo>
                    <a:pt x="0" y="0"/>
                  </a:moveTo>
                  <a:cubicBezTo>
                    <a:pt x="148590" y="240030"/>
                    <a:pt x="333375" y="449580"/>
                    <a:pt x="566738" y="628650"/>
                  </a:cubicBezTo>
                  <a:lnTo>
                    <a:pt x="0" y="628650"/>
                  </a:ln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15"/>
          <p:cNvGrpSpPr/>
          <p:nvPr/>
        </p:nvGrpSpPr>
        <p:grpSpPr>
          <a:xfrm>
            <a:off x="4029060" y="5120877"/>
            <a:ext cx="931605" cy="174979"/>
            <a:chOff x="4576755" y="5797195"/>
            <a:chExt cx="2554441" cy="479788"/>
          </a:xfrm>
        </p:grpSpPr>
        <p:sp>
          <p:nvSpPr>
            <p:cNvPr id="1118" name="Google Shape;1118;p15"/>
            <p:cNvSpPr/>
            <p:nvPr/>
          </p:nvSpPr>
          <p:spPr>
            <a:xfrm>
              <a:off x="4576755" y="5797195"/>
              <a:ext cx="2554441" cy="479788"/>
            </a:xfrm>
            <a:custGeom>
              <a:avLst/>
              <a:gdLst/>
              <a:ahLst/>
              <a:cxnLst/>
              <a:rect l="l" t="t" r="r" b="b"/>
              <a:pathLst>
                <a:path w="2554441" h="479788" extrusionOk="0">
                  <a:moveTo>
                    <a:pt x="315284" y="5434"/>
                  </a:moveTo>
                  <a:cubicBezTo>
                    <a:pt x="477209" y="30199"/>
                    <a:pt x="1837379" y="48297"/>
                    <a:pt x="2402212" y="54964"/>
                  </a:cubicBezTo>
                  <a:cubicBezTo>
                    <a:pt x="2843219" y="59727"/>
                    <a:pt x="2168850" y="272134"/>
                    <a:pt x="2335537" y="344524"/>
                  </a:cubicBezTo>
                  <a:cubicBezTo>
                    <a:pt x="2681294" y="494067"/>
                    <a:pt x="504832" y="497877"/>
                    <a:pt x="282899" y="458824"/>
                  </a:cubicBezTo>
                  <a:cubicBezTo>
                    <a:pt x="-18091" y="406437"/>
                    <a:pt x="438157" y="223557"/>
                    <a:pt x="66682" y="177837"/>
                  </a:cubicBezTo>
                  <a:cubicBezTo>
                    <a:pt x="-95243" y="158787"/>
                    <a:pt x="57157" y="-34571"/>
                    <a:pt x="315284" y="5434"/>
                  </a:cubicBezTo>
                  <a:close/>
                </a:path>
              </a:pathLst>
            </a:custGeom>
            <a:solidFill>
              <a:srgbClr val="E3E5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5"/>
            <p:cNvSpPr/>
            <p:nvPr/>
          </p:nvSpPr>
          <p:spPr>
            <a:xfrm>
              <a:off x="4819649" y="5801676"/>
              <a:ext cx="1985009" cy="388620"/>
            </a:xfrm>
            <a:custGeom>
              <a:avLst/>
              <a:gdLst/>
              <a:ahLst/>
              <a:cxnLst/>
              <a:rect l="l" t="t" r="r" b="b"/>
              <a:pathLst>
                <a:path w="1985009" h="388620" extrusionOk="0">
                  <a:moveTo>
                    <a:pt x="243840" y="306705"/>
                  </a:moveTo>
                  <a:lnTo>
                    <a:pt x="416242" y="363855"/>
                  </a:lnTo>
                  <a:lnTo>
                    <a:pt x="811530" y="325755"/>
                  </a:lnTo>
                  <a:lnTo>
                    <a:pt x="1164907" y="388620"/>
                  </a:lnTo>
                  <a:lnTo>
                    <a:pt x="1480185" y="325755"/>
                  </a:lnTo>
                  <a:lnTo>
                    <a:pt x="1736407" y="347663"/>
                  </a:lnTo>
                  <a:lnTo>
                    <a:pt x="1985010" y="248603"/>
                  </a:lnTo>
                  <a:lnTo>
                    <a:pt x="1934528" y="152400"/>
                  </a:lnTo>
                  <a:lnTo>
                    <a:pt x="1509713" y="94298"/>
                  </a:lnTo>
                  <a:lnTo>
                    <a:pt x="1282065" y="0"/>
                  </a:lnTo>
                  <a:lnTo>
                    <a:pt x="916305" y="50483"/>
                  </a:lnTo>
                  <a:lnTo>
                    <a:pt x="504825" y="51435"/>
                  </a:lnTo>
                  <a:lnTo>
                    <a:pt x="264795" y="117158"/>
                  </a:lnTo>
                  <a:lnTo>
                    <a:pt x="50483" y="158115"/>
                  </a:lnTo>
                  <a:lnTo>
                    <a:pt x="0" y="263843"/>
                  </a:lnTo>
                  <a:close/>
                </a:path>
              </a:pathLst>
            </a:custGeom>
            <a:solidFill>
              <a:srgbClr val="5648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5"/>
            <p:cNvSpPr/>
            <p:nvPr/>
          </p:nvSpPr>
          <p:spPr>
            <a:xfrm>
              <a:off x="5021579" y="5850254"/>
              <a:ext cx="1435417" cy="240030"/>
            </a:xfrm>
            <a:custGeom>
              <a:avLst/>
              <a:gdLst/>
              <a:ahLst/>
              <a:cxnLst/>
              <a:rect l="l" t="t" r="r" b="b"/>
              <a:pathLst>
                <a:path w="1435417" h="240030" extrusionOk="0">
                  <a:moveTo>
                    <a:pt x="1107758" y="0"/>
                  </a:moveTo>
                  <a:lnTo>
                    <a:pt x="1183005" y="60007"/>
                  </a:lnTo>
                  <a:lnTo>
                    <a:pt x="1115377" y="92393"/>
                  </a:lnTo>
                  <a:lnTo>
                    <a:pt x="993458" y="64770"/>
                  </a:lnTo>
                  <a:lnTo>
                    <a:pt x="1107758" y="0"/>
                  </a:lnTo>
                  <a:lnTo>
                    <a:pt x="1107758" y="0"/>
                  </a:lnTo>
                  <a:close/>
                  <a:moveTo>
                    <a:pt x="961073" y="192405"/>
                  </a:moveTo>
                  <a:lnTo>
                    <a:pt x="935355" y="234315"/>
                  </a:lnTo>
                  <a:lnTo>
                    <a:pt x="985838" y="240030"/>
                  </a:lnTo>
                  <a:lnTo>
                    <a:pt x="1065848" y="207645"/>
                  </a:lnTo>
                  <a:lnTo>
                    <a:pt x="961073" y="192405"/>
                  </a:lnTo>
                  <a:lnTo>
                    <a:pt x="961073" y="192405"/>
                  </a:lnTo>
                  <a:close/>
                  <a:moveTo>
                    <a:pt x="660083" y="160972"/>
                  </a:moveTo>
                  <a:lnTo>
                    <a:pt x="642938" y="199072"/>
                  </a:lnTo>
                  <a:lnTo>
                    <a:pt x="729615" y="225743"/>
                  </a:lnTo>
                  <a:lnTo>
                    <a:pt x="811530" y="182880"/>
                  </a:lnTo>
                  <a:lnTo>
                    <a:pt x="724852" y="135255"/>
                  </a:lnTo>
                  <a:lnTo>
                    <a:pt x="660083" y="160972"/>
                  </a:lnTo>
                  <a:lnTo>
                    <a:pt x="660083" y="160972"/>
                  </a:lnTo>
                  <a:close/>
                  <a:moveTo>
                    <a:pt x="50483" y="113347"/>
                  </a:moveTo>
                  <a:lnTo>
                    <a:pt x="0" y="143827"/>
                  </a:lnTo>
                  <a:lnTo>
                    <a:pt x="27623" y="198120"/>
                  </a:lnTo>
                  <a:lnTo>
                    <a:pt x="145733" y="190500"/>
                  </a:lnTo>
                  <a:lnTo>
                    <a:pt x="177165" y="131445"/>
                  </a:lnTo>
                  <a:lnTo>
                    <a:pt x="137160" y="106680"/>
                  </a:lnTo>
                  <a:lnTo>
                    <a:pt x="50483" y="113347"/>
                  </a:lnTo>
                  <a:lnTo>
                    <a:pt x="50483" y="113347"/>
                  </a:lnTo>
                  <a:close/>
                  <a:moveTo>
                    <a:pt x="432435" y="47625"/>
                  </a:moveTo>
                  <a:lnTo>
                    <a:pt x="303848" y="84772"/>
                  </a:lnTo>
                  <a:lnTo>
                    <a:pt x="289560" y="120968"/>
                  </a:lnTo>
                  <a:lnTo>
                    <a:pt x="411480" y="155257"/>
                  </a:lnTo>
                  <a:lnTo>
                    <a:pt x="531495" y="84772"/>
                  </a:lnTo>
                  <a:lnTo>
                    <a:pt x="514350" y="39052"/>
                  </a:lnTo>
                  <a:lnTo>
                    <a:pt x="432435" y="47625"/>
                  </a:lnTo>
                  <a:lnTo>
                    <a:pt x="432435" y="47625"/>
                  </a:lnTo>
                  <a:close/>
                  <a:moveTo>
                    <a:pt x="822008" y="34290"/>
                  </a:moveTo>
                  <a:lnTo>
                    <a:pt x="735330" y="64770"/>
                  </a:lnTo>
                  <a:lnTo>
                    <a:pt x="762952" y="108585"/>
                  </a:lnTo>
                  <a:lnTo>
                    <a:pt x="846773" y="97155"/>
                  </a:lnTo>
                  <a:lnTo>
                    <a:pt x="822008" y="34290"/>
                  </a:lnTo>
                  <a:lnTo>
                    <a:pt x="822008" y="34290"/>
                  </a:lnTo>
                  <a:close/>
                  <a:moveTo>
                    <a:pt x="1313498" y="127635"/>
                  </a:moveTo>
                  <a:cubicBezTo>
                    <a:pt x="1319213" y="128588"/>
                    <a:pt x="1330643" y="132397"/>
                    <a:pt x="1336358" y="131445"/>
                  </a:cubicBezTo>
                  <a:lnTo>
                    <a:pt x="1407795" y="137160"/>
                  </a:lnTo>
                  <a:lnTo>
                    <a:pt x="1435418" y="177165"/>
                  </a:lnTo>
                  <a:lnTo>
                    <a:pt x="1403985" y="198120"/>
                  </a:lnTo>
                  <a:lnTo>
                    <a:pt x="1261110" y="179070"/>
                  </a:lnTo>
                  <a:lnTo>
                    <a:pt x="1313498" y="127635"/>
                  </a:lnTo>
                  <a:close/>
                </a:path>
              </a:pathLst>
            </a:custGeom>
            <a:solidFill>
              <a:srgbClr val="E45D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5"/>
            <p:cNvSpPr/>
            <p:nvPr/>
          </p:nvSpPr>
          <p:spPr>
            <a:xfrm>
              <a:off x="5052059" y="5872162"/>
              <a:ext cx="1435417" cy="240982"/>
            </a:xfrm>
            <a:custGeom>
              <a:avLst/>
              <a:gdLst/>
              <a:ahLst/>
              <a:cxnLst/>
              <a:rect l="l" t="t" r="r" b="b"/>
              <a:pathLst>
                <a:path w="1435417" h="240982" extrusionOk="0">
                  <a:moveTo>
                    <a:pt x="327660" y="240982"/>
                  </a:moveTo>
                  <a:lnTo>
                    <a:pt x="252413" y="180975"/>
                  </a:lnTo>
                  <a:lnTo>
                    <a:pt x="320040" y="148590"/>
                  </a:lnTo>
                  <a:lnTo>
                    <a:pt x="441960" y="176213"/>
                  </a:lnTo>
                  <a:lnTo>
                    <a:pt x="327660" y="240982"/>
                  </a:lnTo>
                  <a:lnTo>
                    <a:pt x="327660" y="240982"/>
                  </a:lnTo>
                  <a:close/>
                  <a:moveTo>
                    <a:pt x="475297" y="47625"/>
                  </a:moveTo>
                  <a:lnTo>
                    <a:pt x="500063" y="5715"/>
                  </a:lnTo>
                  <a:lnTo>
                    <a:pt x="449580" y="0"/>
                  </a:lnTo>
                  <a:lnTo>
                    <a:pt x="369570" y="32385"/>
                  </a:lnTo>
                  <a:lnTo>
                    <a:pt x="475297" y="47625"/>
                  </a:lnTo>
                  <a:lnTo>
                    <a:pt x="475297" y="47625"/>
                  </a:lnTo>
                  <a:close/>
                  <a:moveTo>
                    <a:pt x="775335" y="80010"/>
                  </a:moveTo>
                  <a:lnTo>
                    <a:pt x="792480" y="41910"/>
                  </a:lnTo>
                  <a:lnTo>
                    <a:pt x="705803" y="15240"/>
                  </a:lnTo>
                  <a:lnTo>
                    <a:pt x="623888" y="58102"/>
                  </a:lnTo>
                  <a:lnTo>
                    <a:pt x="710565" y="105727"/>
                  </a:lnTo>
                  <a:lnTo>
                    <a:pt x="775335" y="80010"/>
                  </a:lnTo>
                  <a:lnTo>
                    <a:pt x="775335" y="80010"/>
                  </a:lnTo>
                  <a:close/>
                  <a:moveTo>
                    <a:pt x="1384935" y="127635"/>
                  </a:moveTo>
                  <a:lnTo>
                    <a:pt x="1435418" y="97155"/>
                  </a:lnTo>
                  <a:lnTo>
                    <a:pt x="1407795" y="42863"/>
                  </a:lnTo>
                  <a:lnTo>
                    <a:pt x="1289685" y="50482"/>
                  </a:lnTo>
                  <a:lnTo>
                    <a:pt x="1258253" y="109538"/>
                  </a:lnTo>
                  <a:lnTo>
                    <a:pt x="1298258" y="134302"/>
                  </a:lnTo>
                  <a:lnTo>
                    <a:pt x="1384935" y="127635"/>
                  </a:lnTo>
                  <a:lnTo>
                    <a:pt x="1384935" y="127635"/>
                  </a:lnTo>
                  <a:close/>
                  <a:moveTo>
                    <a:pt x="1002983" y="193357"/>
                  </a:moveTo>
                  <a:lnTo>
                    <a:pt x="1131570" y="156210"/>
                  </a:lnTo>
                  <a:lnTo>
                    <a:pt x="1145858" y="120015"/>
                  </a:lnTo>
                  <a:lnTo>
                    <a:pt x="1023938" y="85725"/>
                  </a:lnTo>
                  <a:lnTo>
                    <a:pt x="903922" y="156210"/>
                  </a:lnTo>
                  <a:lnTo>
                    <a:pt x="921068" y="201930"/>
                  </a:lnTo>
                  <a:lnTo>
                    <a:pt x="1002983" y="193357"/>
                  </a:lnTo>
                  <a:lnTo>
                    <a:pt x="1002983" y="193357"/>
                  </a:lnTo>
                  <a:close/>
                  <a:moveTo>
                    <a:pt x="613410" y="205740"/>
                  </a:moveTo>
                  <a:lnTo>
                    <a:pt x="700088" y="175260"/>
                  </a:lnTo>
                  <a:lnTo>
                    <a:pt x="672465" y="131445"/>
                  </a:lnTo>
                  <a:lnTo>
                    <a:pt x="588645" y="142875"/>
                  </a:lnTo>
                  <a:lnTo>
                    <a:pt x="613410" y="205740"/>
                  </a:lnTo>
                  <a:lnTo>
                    <a:pt x="613410" y="205740"/>
                  </a:lnTo>
                  <a:close/>
                  <a:moveTo>
                    <a:pt x="121920" y="113348"/>
                  </a:moveTo>
                  <a:cubicBezTo>
                    <a:pt x="116205" y="112395"/>
                    <a:pt x="104775" y="108585"/>
                    <a:pt x="99060" y="109538"/>
                  </a:cubicBezTo>
                  <a:lnTo>
                    <a:pt x="27623" y="103823"/>
                  </a:lnTo>
                  <a:lnTo>
                    <a:pt x="0" y="63818"/>
                  </a:lnTo>
                  <a:lnTo>
                    <a:pt x="31433" y="42863"/>
                  </a:lnTo>
                  <a:lnTo>
                    <a:pt x="174308" y="61913"/>
                  </a:lnTo>
                  <a:lnTo>
                    <a:pt x="121920" y="113348"/>
                  </a:lnTo>
                  <a:close/>
                </a:path>
              </a:pathLst>
            </a:custGeom>
            <a:solidFill>
              <a:srgbClr val="8356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2" name="Google Shape;1122;p15"/>
          <p:cNvGrpSpPr/>
          <p:nvPr/>
        </p:nvGrpSpPr>
        <p:grpSpPr>
          <a:xfrm flipH="1">
            <a:off x="413449" y="3705528"/>
            <a:ext cx="3482339" cy="1555552"/>
            <a:chOff x="8709662" y="3572303"/>
            <a:chExt cx="3482339" cy="1555552"/>
          </a:xfrm>
        </p:grpSpPr>
        <p:sp>
          <p:nvSpPr>
            <p:cNvPr id="1123" name="Google Shape;1123;p15"/>
            <p:cNvSpPr/>
            <p:nvPr/>
          </p:nvSpPr>
          <p:spPr>
            <a:xfrm>
              <a:off x="8709662" y="4814160"/>
              <a:ext cx="3482339" cy="313695"/>
            </a:xfrm>
            <a:custGeom>
              <a:avLst/>
              <a:gdLst/>
              <a:ahLst/>
              <a:cxnLst/>
              <a:rect l="l" t="t" r="r" b="b"/>
              <a:pathLst>
                <a:path w="3482339" h="251459" extrusionOk="0">
                  <a:moveTo>
                    <a:pt x="1741170" y="251460"/>
                  </a:moveTo>
                  <a:cubicBezTo>
                    <a:pt x="2700338" y="251460"/>
                    <a:pt x="3482340" y="195263"/>
                    <a:pt x="3482340" y="125730"/>
                  </a:cubicBezTo>
                  <a:cubicBezTo>
                    <a:pt x="3482340" y="56197"/>
                    <a:pt x="2700338" y="0"/>
                    <a:pt x="1741170" y="0"/>
                  </a:cubicBezTo>
                  <a:cubicBezTo>
                    <a:pt x="782003" y="0"/>
                    <a:pt x="0" y="56197"/>
                    <a:pt x="0" y="125730"/>
                  </a:cubicBezTo>
                  <a:cubicBezTo>
                    <a:pt x="0" y="195263"/>
                    <a:pt x="782003" y="251460"/>
                    <a:pt x="1741170" y="251460"/>
                  </a:cubicBezTo>
                  <a:close/>
                </a:path>
              </a:pathLst>
            </a:custGeom>
            <a:solidFill>
              <a:srgbClr val="292A2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15"/>
            <p:cNvSpPr/>
            <p:nvPr/>
          </p:nvSpPr>
          <p:spPr>
            <a:xfrm>
              <a:off x="8983982" y="3572303"/>
              <a:ext cx="1466850" cy="1507807"/>
            </a:xfrm>
            <a:custGeom>
              <a:avLst/>
              <a:gdLst/>
              <a:ahLst/>
              <a:cxnLst/>
              <a:rect l="l" t="t" r="r" b="b"/>
              <a:pathLst>
                <a:path w="1466850" h="1507807" extrusionOk="0">
                  <a:moveTo>
                    <a:pt x="1466850" y="0"/>
                  </a:moveTo>
                  <a:lnTo>
                    <a:pt x="0" y="1507807"/>
                  </a:lnTo>
                  <a:lnTo>
                    <a:pt x="238125" y="1337310"/>
                  </a:lnTo>
                  <a:lnTo>
                    <a:pt x="884872" y="1247775"/>
                  </a:ln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5"/>
            <p:cNvSpPr/>
            <p:nvPr/>
          </p:nvSpPr>
          <p:spPr>
            <a:xfrm>
              <a:off x="10450832" y="3572303"/>
              <a:ext cx="1466850" cy="1507807"/>
            </a:xfrm>
            <a:custGeom>
              <a:avLst/>
              <a:gdLst/>
              <a:ahLst/>
              <a:cxnLst/>
              <a:rect l="l" t="t" r="r" b="b"/>
              <a:pathLst>
                <a:path w="1466850" h="1507807" extrusionOk="0">
                  <a:moveTo>
                    <a:pt x="0" y="0"/>
                  </a:moveTo>
                  <a:lnTo>
                    <a:pt x="1466850" y="1507807"/>
                  </a:lnTo>
                  <a:lnTo>
                    <a:pt x="1228725" y="1337310"/>
                  </a:lnTo>
                  <a:lnTo>
                    <a:pt x="581978" y="1247775"/>
                  </a:lnTo>
                  <a:close/>
                </a:path>
              </a:pathLst>
            </a:custGeom>
            <a:solidFill>
              <a:srgbClr val="E05C1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5"/>
            <p:cNvSpPr/>
            <p:nvPr/>
          </p:nvSpPr>
          <p:spPr>
            <a:xfrm>
              <a:off x="9341169" y="3572303"/>
              <a:ext cx="2219325" cy="1507807"/>
            </a:xfrm>
            <a:custGeom>
              <a:avLst/>
              <a:gdLst/>
              <a:ahLst/>
              <a:cxnLst/>
              <a:rect l="l" t="t" r="r" b="b"/>
              <a:pathLst>
                <a:path w="2219325" h="1507807" extrusionOk="0">
                  <a:moveTo>
                    <a:pt x="1109663" y="0"/>
                  </a:moveTo>
                  <a:lnTo>
                    <a:pt x="1664970" y="754380"/>
                  </a:lnTo>
                  <a:lnTo>
                    <a:pt x="2219325" y="1507807"/>
                  </a:lnTo>
                  <a:lnTo>
                    <a:pt x="1109663" y="1507807"/>
                  </a:lnTo>
                  <a:lnTo>
                    <a:pt x="0" y="1507807"/>
                  </a:lnTo>
                  <a:lnTo>
                    <a:pt x="554355" y="754380"/>
                  </a:ln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5"/>
            <p:cNvSpPr/>
            <p:nvPr/>
          </p:nvSpPr>
          <p:spPr>
            <a:xfrm>
              <a:off x="10125076" y="3572303"/>
              <a:ext cx="325755" cy="1507807"/>
            </a:xfrm>
            <a:custGeom>
              <a:avLst/>
              <a:gdLst/>
              <a:ahLst/>
              <a:cxnLst/>
              <a:rect l="l" t="t" r="r" b="b"/>
              <a:pathLst>
                <a:path w="325755" h="1507807" extrusionOk="0">
                  <a:moveTo>
                    <a:pt x="325755" y="0"/>
                  </a:moveTo>
                  <a:lnTo>
                    <a:pt x="325755" y="1507807"/>
                  </a:lnTo>
                  <a:lnTo>
                    <a:pt x="0" y="1507807"/>
                  </a:lnTo>
                  <a:close/>
                </a:path>
              </a:pathLst>
            </a:custGeom>
            <a:solidFill>
              <a:srgbClr val="804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5"/>
            <p:cNvSpPr/>
            <p:nvPr/>
          </p:nvSpPr>
          <p:spPr>
            <a:xfrm>
              <a:off x="9907907" y="3572303"/>
              <a:ext cx="542925" cy="1507807"/>
            </a:xfrm>
            <a:custGeom>
              <a:avLst/>
              <a:gdLst/>
              <a:ahLst/>
              <a:cxnLst/>
              <a:rect l="l" t="t" r="r" b="b"/>
              <a:pathLst>
                <a:path w="542925" h="1507807" extrusionOk="0">
                  <a:moveTo>
                    <a:pt x="542925" y="0"/>
                  </a:moveTo>
                  <a:lnTo>
                    <a:pt x="0" y="1328738"/>
                  </a:lnTo>
                  <a:lnTo>
                    <a:pt x="217170" y="1507807"/>
                  </a:lnTo>
                  <a:close/>
                </a:path>
              </a:pathLst>
            </a:custGeom>
            <a:solidFill>
              <a:srgbClr val="D46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9" name="Google Shape;1129;p15"/>
          <p:cNvGrpSpPr/>
          <p:nvPr/>
        </p:nvGrpSpPr>
        <p:grpSpPr>
          <a:xfrm>
            <a:off x="4783733" y="2202831"/>
            <a:ext cx="1943099" cy="2588030"/>
            <a:chOff x="5687377" y="2462212"/>
            <a:chExt cx="1943099" cy="2588030"/>
          </a:xfrm>
        </p:grpSpPr>
        <p:sp>
          <p:nvSpPr>
            <p:cNvPr id="1130" name="Google Shape;1130;p15"/>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5"/>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5"/>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5"/>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5"/>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5"/>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5"/>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5"/>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15"/>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15"/>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5"/>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5"/>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5"/>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3" name="Google Shape;1143;p15"/>
          <p:cNvSpPr/>
          <p:nvPr/>
        </p:nvSpPr>
        <p:spPr>
          <a:xfrm flipH="1">
            <a:off x="-13178" y="-2075"/>
            <a:ext cx="7477454"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83448" y="2969472"/>
                  <a:pt x="3902272" y="3619099"/>
                </a:cubicBezTo>
                <a:cubicBezTo>
                  <a:pt x="3721096" y="4268726"/>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4" name="Google Shape;1144;p15"/>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txBox="1">
            <a:spLocks noGrp="1"/>
          </p:cNvSpPr>
          <p:nvPr>
            <p:ph type="title" hasCustomPrompt="1"/>
          </p:nvPr>
        </p:nvSpPr>
        <p:spPr>
          <a:xfrm>
            <a:off x="4306563" y="1835425"/>
            <a:ext cx="3510300" cy="12573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7000"/>
              <a:buNone/>
              <a:defRPr sz="7000"/>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r>
              <a:t>xx%</a:t>
            </a:r>
          </a:p>
        </p:txBody>
      </p:sp>
      <p:sp>
        <p:nvSpPr>
          <p:cNvPr id="1146" name="Google Shape;1146;p15"/>
          <p:cNvSpPr txBox="1">
            <a:spLocks noGrp="1"/>
          </p:cNvSpPr>
          <p:nvPr>
            <p:ph type="title" idx="2"/>
          </p:nvPr>
        </p:nvSpPr>
        <p:spPr>
          <a:xfrm>
            <a:off x="415600" y="440967"/>
            <a:ext cx="113607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1147" name="Google Shape;1147;p15"/>
          <p:cNvSpPr txBox="1">
            <a:spLocks noGrp="1"/>
          </p:cNvSpPr>
          <p:nvPr>
            <p:ph type="title" idx="3" hasCustomPrompt="1"/>
          </p:nvPr>
        </p:nvSpPr>
        <p:spPr>
          <a:xfrm>
            <a:off x="4306563" y="3500063"/>
            <a:ext cx="3510300" cy="12573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7000"/>
              <a:buNone/>
              <a:defRPr sz="7000"/>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r>
              <a:t>xx%</a:t>
            </a:r>
          </a:p>
        </p:txBody>
      </p:sp>
      <p:sp>
        <p:nvSpPr>
          <p:cNvPr id="1148" name="Google Shape;1148;p15"/>
          <p:cNvSpPr txBox="1">
            <a:spLocks noGrp="1"/>
          </p:cNvSpPr>
          <p:nvPr>
            <p:ph type="title" idx="4" hasCustomPrompt="1"/>
          </p:nvPr>
        </p:nvSpPr>
        <p:spPr>
          <a:xfrm>
            <a:off x="4306563" y="5164700"/>
            <a:ext cx="3510300" cy="12573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7000"/>
              <a:buNone/>
              <a:defRPr sz="7000"/>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r>
              <a:t>xx%</a:t>
            </a:r>
          </a:p>
        </p:txBody>
      </p:sp>
      <p:sp>
        <p:nvSpPr>
          <p:cNvPr id="1149" name="Google Shape;1149;p15"/>
          <p:cNvSpPr txBox="1">
            <a:spLocks noGrp="1"/>
          </p:cNvSpPr>
          <p:nvPr>
            <p:ph type="body" idx="1"/>
          </p:nvPr>
        </p:nvSpPr>
        <p:spPr>
          <a:xfrm>
            <a:off x="7873425" y="5317100"/>
            <a:ext cx="3742800" cy="925200"/>
          </a:xfrm>
          <a:prstGeom prst="rect">
            <a:avLst/>
          </a:prstGeom>
        </p:spPr>
        <p:txBody>
          <a:bodyPr spcFirstLastPara="1" wrap="square" lIns="121900" tIns="121900" rIns="121900" bIns="121900" anchor="b"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0"/>
              </a:spcBef>
              <a:spcAft>
                <a:spcPts val="0"/>
              </a:spcAft>
              <a:buSzPts val="1400"/>
              <a:buChar char="○"/>
              <a:defRPr sz="1400"/>
            </a:lvl2pPr>
            <a:lvl3pPr marL="1371600" lvl="2" indent="-317500">
              <a:lnSpc>
                <a:spcPct val="100000"/>
              </a:lnSpc>
              <a:spcBef>
                <a:spcPts val="0"/>
              </a:spcBef>
              <a:spcAft>
                <a:spcPts val="0"/>
              </a:spcAft>
              <a:buSzPts val="1400"/>
              <a:buChar char="■"/>
              <a:defRPr sz="1400"/>
            </a:lvl3pPr>
            <a:lvl4pPr marL="1828800" lvl="3" indent="-317500">
              <a:lnSpc>
                <a:spcPct val="100000"/>
              </a:lnSpc>
              <a:spcBef>
                <a:spcPts val="0"/>
              </a:spcBef>
              <a:spcAft>
                <a:spcPts val="0"/>
              </a:spcAft>
              <a:buSzPts val="1400"/>
              <a:buChar char="●"/>
              <a:defRPr sz="1400"/>
            </a:lvl4pPr>
            <a:lvl5pPr marL="2286000" lvl="4" indent="-317500">
              <a:lnSpc>
                <a:spcPct val="100000"/>
              </a:lnSpc>
              <a:spcBef>
                <a:spcPts val="0"/>
              </a:spcBef>
              <a:spcAft>
                <a:spcPts val="0"/>
              </a:spcAft>
              <a:buSzPts val="1400"/>
              <a:buChar char="○"/>
              <a:defRPr sz="1400"/>
            </a:lvl5pPr>
            <a:lvl6pPr marL="2743200" lvl="5" indent="-317500">
              <a:lnSpc>
                <a:spcPct val="100000"/>
              </a:lnSpc>
              <a:spcBef>
                <a:spcPts val="0"/>
              </a:spcBef>
              <a:spcAft>
                <a:spcPts val="0"/>
              </a:spcAft>
              <a:buSzPts val="1400"/>
              <a:buChar char="■"/>
              <a:defRPr sz="1400"/>
            </a:lvl6pPr>
            <a:lvl7pPr marL="3200400" lvl="6" indent="-317500">
              <a:lnSpc>
                <a:spcPct val="100000"/>
              </a:lnSpc>
              <a:spcBef>
                <a:spcPts val="0"/>
              </a:spcBef>
              <a:spcAft>
                <a:spcPts val="0"/>
              </a:spcAft>
              <a:buSzPts val="1400"/>
              <a:buChar char="●"/>
              <a:defRPr sz="1400"/>
            </a:lvl7pPr>
            <a:lvl8pPr marL="3657600" lvl="7" indent="-317500">
              <a:lnSpc>
                <a:spcPct val="100000"/>
              </a:lnSpc>
              <a:spcBef>
                <a:spcPts val="0"/>
              </a:spcBef>
              <a:spcAft>
                <a:spcPts val="0"/>
              </a:spcAft>
              <a:buSzPts val="1400"/>
              <a:buChar char="○"/>
              <a:defRPr sz="1400"/>
            </a:lvl8pPr>
            <a:lvl9pPr marL="4114800" lvl="8" indent="-317500">
              <a:lnSpc>
                <a:spcPct val="100000"/>
              </a:lnSpc>
              <a:spcBef>
                <a:spcPts val="0"/>
              </a:spcBef>
              <a:spcAft>
                <a:spcPts val="0"/>
              </a:spcAft>
              <a:buSzPts val="1400"/>
              <a:buChar char="■"/>
              <a:defRPr sz="1400"/>
            </a:lvl9pPr>
          </a:lstStyle>
          <a:p>
            <a:endParaRPr/>
          </a:p>
        </p:txBody>
      </p:sp>
      <p:sp>
        <p:nvSpPr>
          <p:cNvPr id="1150" name="Google Shape;1150;p15"/>
          <p:cNvSpPr txBox="1">
            <a:spLocks noGrp="1"/>
          </p:cNvSpPr>
          <p:nvPr>
            <p:ph type="body" idx="5"/>
          </p:nvPr>
        </p:nvSpPr>
        <p:spPr>
          <a:xfrm>
            <a:off x="7873425" y="3574800"/>
            <a:ext cx="3742800" cy="925200"/>
          </a:xfrm>
          <a:prstGeom prst="rect">
            <a:avLst/>
          </a:prstGeom>
        </p:spPr>
        <p:txBody>
          <a:bodyPr spcFirstLastPara="1" wrap="square" lIns="121900" tIns="121900" rIns="121900" bIns="121900" anchor="b"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sz="1400"/>
            </a:lvl2pPr>
            <a:lvl3pPr marL="1371600" lvl="2" indent="-317500" rtl="0">
              <a:lnSpc>
                <a:spcPct val="100000"/>
              </a:lnSpc>
              <a:spcBef>
                <a:spcPts val="0"/>
              </a:spcBef>
              <a:spcAft>
                <a:spcPts val="0"/>
              </a:spcAft>
              <a:buSzPts val="1400"/>
              <a:buChar char="■"/>
              <a:defRPr sz="1400"/>
            </a:lvl3pPr>
            <a:lvl4pPr marL="1828800" lvl="3" indent="-317500" rtl="0">
              <a:lnSpc>
                <a:spcPct val="100000"/>
              </a:lnSpc>
              <a:spcBef>
                <a:spcPts val="0"/>
              </a:spcBef>
              <a:spcAft>
                <a:spcPts val="0"/>
              </a:spcAft>
              <a:buSzPts val="1400"/>
              <a:buChar char="●"/>
              <a:defRPr sz="1400"/>
            </a:lvl4pPr>
            <a:lvl5pPr marL="2286000" lvl="4" indent="-317500" rtl="0">
              <a:lnSpc>
                <a:spcPct val="100000"/>
              </a:lnSpc>
              <a:spcBef>
                <a:spcPts val="0"/>
              </a:spcBef>
              <a:spcAft>
                <a:spcPts val="0"/>
              </a:spcAft>
              <a:buSzPts val="1400"/>
              <a:buChar char="○"/>
              <a:defRPr sz="1400"/>
            </a:lvl5pPr>
            <a:lvl6pPr marL="2743200" lvl="5" indent="-317500" rtl="0">
              <a:lnSpc>
                <a:spcPct val="100000"/>
              </a:lnSpc>
              <a:spcBef>
                <a:spcPts val="0"/>
              </a:spcBef>
              <a:spcAft>
                <a:spcPts val="0"/>
              </a:spcAft>
              <a:buSzPts val="1400"/>
              <a:buChar char="■"/>
              <a:defRPr sz="1400"/>
            </a:lvl6pPr>
            <a:lvl7pPr marL="3200400" lvl="6" indent="-317500" rtl="0">
              <a:lnSpc>
                <a:spcPct val="100000"/>
              </a:lnSpc>
              <a:spcBef>
                <a:spcPts val="0"/>
              </a:spcBef>
              <a:spcAft>
                <a:spcPts val="0"/>
              </a:spcAft>
              <a:buSzPts val="1400"/>
              <a:buChar char="●"/>
              <a:defRPr sz="1400"/>
            </a:lvl7pPr>
            <a:lvl8pPr marL="3657600" lvl="7" indent="-317500" rtl="0">
              <a:lnSpc>
                <a:spcPct val="100000"/>
              </a:lnSpc>
              <a:spcBef>
                <a:spcPts val="0"/>
              </a:spcBef>
              <a:spcAft>
                <a:spcPts val="0"/>
              </a:spcAft>
              <a:buSzPts val="1400"/>
              <a:buChar char="○"/>
              <a:defRPr sz="1400"/>
            </a:lvl8pPr>
            <a:lvl9pPr marL="4114800" lvl="8" indent="-317500" rtl="0">
              <a:lnSpc>
                <a:spcPct val="100000"/>
              </a:lnSpc>
              <a:spcBef>
                <a:spcPts val="0"/>
              </a:spcBef>
              <a:spcAft>
                <a:spcPts val="0"/>
              </a:spcAft>
              <a:buSzPts val="1400"/>
              <a:buChar char="■"/>
              <a:defRPr sz="1400"/>
            </a:lvl9pPr>
          </a:lstStyle>
          <a:p>
            <a:endParaRPr/>
          </a:p>
        </p:txBody>
      </p:sp>
      <p:sp>
        <p:nvSpPr>
          <p:cNvPr id="1151" name="Google Shape;1151;p15"/>
          <p:cNvSpPr txBox="1">
            <a:spLocks noGrp="1"/>
          </p:cNvSpPr>
          <p:nvPr>
            <p:ph type="body" idx="6"/>
          </p:nvPr>
        </p:nvSpPr>
        <p:spPr>
          <a:xfrm>
            <a:off x="7873425" y="1832500"/>
            <a:ext cx="3742800" cy="925200"/>
          </a:xfrm>
          <a:prstGeom prst="rect">
            <a:avLst/>
          </a:prstGeom>
        </p:spPr>
        <p:txBody>
          <a:bodyPr spcFirstLastPara="1" wrap="square" lIns="121900" tIns="121900" rIns="121900" bIns="121900" anchor="b"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sz="1400"/>
            </a:lvl2pPr>
            <a:lvl3pPr marL="1371600" lvl="2" indent="-317500" rtl="0">
              <a:lnSpc>
                <a:spcPct val="100000"/>
              </a:lnSpc>
              <a:spcBef>
                <a:spcPts val="0"/>
              </a:spcBef>
              <a:spcAft>
                <a:spcPts val="0"/>
              </a:spcAft>
              <a:buSzPts val="1400"/>
              <a:buChar char="■"/>
              <a:defRPr sz="1400"/>
            </a:lvl3pPr>
            <a:lvl4pPr marL="1828800" lvl="3" indent="-317500" rtl="0">
              <a:lnSpc>
                <a:spcPct val="100000"/>
              </a:lnSpc>
              <a:spcBef>
                <a:spcPts val="0"/>
              </a:spcBef>
              <a:spcAft>
                <a:spcPts val="0"/>
              </a:spcAft>
              <a:buSzPts val="1400"/>
              <a:buChar char="●"/>
              <a:defRPr sz="1400"/>
            </a:lvl4pPr>
            <a:lvl5pPr marL="2286000" lvl="4" indent="-317500" rtl="0">
              <a:lnSpc>
                <a:spcPct val="100000"/>
              </a:lnSpc>
              <a:spcBef>
                <a:spcPts val="0"/>
              </a:spcBef>
              <a:spcAft>
                <a:spcPts val="0"/>
              </a:spcAft>
              <a:buSzPts val="1400"/>
              <a:buChar char="○"/>
              <a:defRPr sz="1400"/>
            </a:lvl5pPr>
            <a:lvl6pPr marL="2743200" lvl="5" indent="-317500" rtl="0">
              <a:lnSpc>
                <a:spcPct val="100000"/>
              </a:lnSpc>
              <a:spcBef>
                <a:spcPts val="0"/>
              </a:spcBef>
              <a:spcAft>
                <a:spcPts val="0"/>
              </a:spcAft>
              <a:buSzPts val="1400"/>
              <a:buChar char="■"/>
              <a:defRPr sz="1400"/>
            </a:lvl6pPr>
            <a:lvl7pPr marL="3200400" lvl="6" indent="-317500" rtl="0">
              <a:lnSpc>
                <a:spcPct val="100000"/>
              </a:lnSpc>
              <a:spcBef>
                <a:spcPts val="0"/>
              </a:spcBef>
              <a:spcAft>
                <a:spcPts val="0"/>
              </a:spcAft>
              <a:buSzPts val="1400"/>
              <a:buChar char="●"/>
              <a:defRPr sz="1400"/>
            </a:lvl7pPr>
            <a:lvl8pPr marL="3657600" lvl="7" indent="-317500" rtl="0">
              <a:lnSpc>
                <a:spcPct val="100000"/>
              </a:lnSpc>
              <a:spcBef>
                <a:spcPts val="0"/>
              </a:spcBef>
              <a:spcAft>
                <a:spcPts val="0"/>
              </a:spcAft>
              <a:buSzPts val="1400"/>
              <a:buChar char="○"/>
              <a:defRPr sz="1400"/>
            </a:lvl8pPr>
            <a:lvl9pPr marL="4114800" lvl="8" indent="-317500" rtl="0">
              <a:lnSpc>
                <a:spcPct val="100000"/>
              </a:lnSpc>
              <a:spcBef>
                <a:spcPts val="0"/>
              </a:spcBef>
              <a:spcAft>
                <a:spcPts val="0"/>
              </a:spcAft>
              <a:buSzPts val="1400"/>
              <a:buChar char="■"/>
              <a:defRPr sz="1400"/>
            </a:lvl9pPr>
          </a:lstStyle>
          <a:p>
            <a:endParaRPr/>
          </a:p>
        </p:txBody>
      </p:sp>
      <p:sp>
        <p:nvSpPr>
          <p:cNvPr id="1152" name="Google Shape;1152;p1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3 Six columns">
  <p:cSld name="CUSTOM_12">
    <p:bg>
      <p:bgPr>
        <a:gradFill>
          <a:gsLst>
            <a:gs pos="0">
              <a:srgbClr val="FFE599"/>
            </a:gs>
            <a:gs pos="42000">
              <a:srgbClr val="E69138"/>
            </a:gs>
            <a:gs pos="82000">
              <a:srgbClr val="262626"/>
            </a:gs>
            <a:gs pos="100000">
              <a:srgbClr val="3F3F3F"/>
            </a:gs>
          </a:gsLst>
          <a:path path="circle">
            <a:fillToRect l="50000" t="50000" r="50000" b="50000"/>
          </a:path>
          <a:tileRect/>
        </a:gradFill>
        <a:effectLst/>
      </p:bgPr>
    </p:bg>
    <p:spTree>
      <p:nvGrpSpPr>
        <p:cNvPr id="1" name="Shape 1153"/>
        <p:cNvGrpSpPr/>
        <p:nvPr/>
      </p:nvGrpSpPr>
      <p:grpSpPr>
        <a:xfrm>
          <a:off x="0" y="0"/>
          <a:ext cx="0" cy="0"/>
          <a:chOff x="0" y="0"/>
          <a:chExt cx="0" cy="0"/>
        </a:xfrm>
      </p:grpSpPr>
      <p:sp>
        <p:nvSpPr>
          <p:cNvPr id="1154" name="Google Shape;1154;p16"/>
          <p:cNvSpPr/>
          <p:nvPr/>
        </p:nvSpPr>
        <p:spPr>
          <a:xfrm>
            <a:off x="10588943" y="4619834"/>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4343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6"/>
          <p:cNvSpPr/>
          <p:nvPr/>
        </p:nvSpPr>
        <p:spPr>
          <a:xfrm>
            <a:off x="0" y="5277125"/>
            <a:ext cx="12195810" cy="1409342"/>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6"/>
          <p:cNvSpPr/>
          <p:nvPr/>
        </p:nvSpPr>
        <p:spPr>
          <a:xfrm>
            <a:off x="0" y="6335675"/>
            <a:ext cx="12195810" cy="523020"/>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4C4F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6"/>
          <p:cNvSpPr txBox="1">
            <a:spLocks noGrp="1"/>
          </p:cNvSpPr>
          <p:nvPr>
            <p:ph type="subTitle" idx="1"/>
          </p:nvPr>
        </p:nvSpPr>
        <p:spPr>
          <a:xfrm>
            <a:off x="415600" y="1706400"/>
            <a:ext cx="3250500" cy="6069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chemeClr val="lt1"/>
              </a:buClr>
              <a:buSzPts val="1800"/>
              <a:buNone/>
              <a:defRPr sz="1800" b="1">
                <a:solidFill>
                  <a:schemeClr val="lt1"/>
                </a:solidFill>
              </a:defRPr>
            </a:lvl1pPr>
            <a:lvl2pPr lvl="1" algn="r" rtl="0">
              <a:spcBef>
                <a:spcPts val="2100"/>
              </a:spcBef>
              <a:spcAft>
                <a:spcPts val="0"/>
              </a:spcAft>
              <a:buClr>
                <a:schemeClr val="lt1"/>
              </a:buClr>
              <a:buSzPts val="1800"/>
              <a:buNone/>
              <a:defRPr sz="1800" b="1">
                <a:solidFill>
                  <a:schemeClr val="lt1"/>
                </a:solidFill>
              </a:defRPr>
            </a:lvl2pPr>
            <a:lvl3pPr lvl="2" algn="r" rtl="0">
              <a:spcBef>
                <a:spcPts val="2100"/>
              </a:spcBef>
              <a:spcAft>
                <a:spcPts val="0"/>
              </a:spcAft>
              <a:buClr>
                <a:schemeClr val="lt1"/>
              </a:buClr>
              <a:buSzPts val="1800"/>
              <a:buNone/>
              <a:defRPr sz="1800" b="1">
                <a:solidFill>
                  <a:schemeClr val="lt1"/>
                </a:solidFill>
              </a:defRPr>
            </a:lvl3pPr>
            <a:lvl4pPr lvl="3" algn="r" rtl="0">
              <a:spcBef>
                <a:spcPts val="2100"/>
              </a:spcBef>
              <a:spcAft>
                <a:spcPts val="0"/>
              </a:spcAft>
              <a:buClr>
                <a:schemeClr val="lt1"/>
              </a:buClr>
              <a:buSzPts val="1800"/>
              <a:buNone/>
              <a:defRPr sz="1800" b="1">
                <a:solidFill>
                  <a:schemeClr val="lt1"/>
                </a:solidFill>
              </a:defRPr>
            </a:lvl4pPr>
            <a:lvl5pPr lvl="4" algn="r" rtl="0">
              <a:spcBef>
                <a:spcPts val="2100"/>
              </a:spcBef>
              <a:spcAft>
                <a:spcPts val="0"/>
              </a:spcAft>
              <a:buClr>
                <a:schemeClr val="lt1"/>
              </a:buClr>
              <a:buSzPts val="1800"/>
              <a:buNone/>
              <a:defRPr sz="1800" b="1">
                <a:solidFill>
                  <a:schemeClr val="lt1"/>
                </a:solidFill>
              </a:defRPr>
            </a:lvl5pPr>
            <a:lvl6pPr lvl="5" algn="r" rtl="0">
              <a:spcBef>
                <a:spcPts val="2100"/>
              </a:spcBef>
              <a:spcAft>
                <a:spcPts val="0"/>
              </a:spcAft>
              <a:buClr>
                <a:schemeClr val="lt1"/>
              </a:buClr>
              <a:buSzPts val="1800"/>
              <a:buNone/>
              <a:defRPr sz="1800" b="1">
                <a:solidFill>
                  <a:schemeClr val="lt1"/>
                </a:solidFill>
              </a:defRPr>
            </a:lvl6pPr>
            <a:lvl7pPr lvl="6" algn="r" rtl="0">
              <a:spcBef>
                <a:spcPts val="2100"/>
              </a:spcBef>
              <a:spcAft>
                <a:spcPts val="0"/>
              </a:spcAft>
              <a:buClr>
                <a:schemeClr val="lt1"/>
              </a:buClr>
              <a:buSzPts val="1800"/>
              <a:buNone/>
              <a:defRPr sz="1800" b="1">
                <a:solidFill>
                  <a:schemeClr val="lt1"/>
                </a:solidFill>
              </a:defRPr>
            </a:lvl7pPr>
            <a:lvl8pPr lvl="7" algn="r" rtl="0">
              <a:spcBef>
                <a:spcPts val="2100"/>
              </a:spcBef>
              <a:spcAft>
                <a:spcPts val="0"/>
              </a:spcAft>
              <a:buClr>
                <a:schemeClr val="lt1"/>
              </a:buClr>
              <a:buSzPts val="1800"/>
              <a:buNone/>
              <a:defRPr sz="1800" b="1">
                <a:solidFill>
                  <a:schemeClr val="lt1"/>
                </a:solidFill>
              </a:defRPr>
            </a:lvl8pPr>
            <a:lvl9pPr lvl="8" algn="r" rtl="0">
              <a:spcBef>
                <a:spcPts val="2100"/>
              </a:spcBef>
              <a:spcAft>
                <a:spcPts val="2100"/>
              </a:spcAft>
              <a:buClr>
                <a:schemeClr val="lt1"/>
              </a:buClr>
              <a:buSzPts val="1800"/>
              <a:buNone/>
              <a:defRPr sz="1800" b="1">
                <a:solidFill>
                  <a:schemeClr val="lt1"/>
                </a:solidFill>
              </a:defRPr>
            </a:lvl9pPr>
          </a:lstStyle>
          <a:p>
            <a:endParaRPr/>
          </a:p>
        </p:txBody>
      </p:sp>
      <p:sp>
        <p:nvSpPr>
          <p:cNvPr id="1158" name="Google Shape;1158;p16"/>
          <p:cNvSpPr txBox="1">
            <a:spLocks noGrp="1"/>
          </p:cNvSpPr>
          <p:nvPr>
            <p:ph type="subTitle" idx="2"/>
          </p:nvPr>
        </p:nvSpPr>
        <p:spPr>
          <a:xfrm>
            <a:off x="415600" y="3258325"/>
            <a:ext cx="3250500" cy="6069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chemeClr val="lt1"/>
              </a:buClr>
              <a:buSzPts val="1800"/>
              <a:buNone/>
              <a:defRPr sz="1800" b="1">
                <a:solidFill>
                  <a:schemeClr val="lt1"/>
                </a:solidFill>
              </a:defRPr>
            </a:lvl1pPr>
            <a:lvl2pPr lvl="1" algn="r" rtl="0">
              <a:spcBef>
                <a:spcPts val="2100"/>
              </a:spcBef>
              <a:spcAft>
                <a:spcPts val="0"/>
              </a:spcAft>
              <a:buClr>
                <a:schemeClr val="lt1"/>
              </a:buClr>
              <a:buSzPts val="1800"/>
              <a:buNone/>
              <a:defRPr sz="1800" b="1">
                <a:solidFill>
                  <a:schemeClr val="lt1"/>
                </a:solidFill>
              </a:defRPr>
            </a:lvl2pPr>
            <a:lvl3pPr lvl="2" algn="r" rtl="0">
              <a:spcBef>
                <a:spcPts val="2100"/>
              </a:spcBef>
              <a:spcAft>
                <a:spcPts val="0"/>
              </a:spcAft>
              <a:buClr>
                <a:schemeClr val="lt1"/>
              </a:buClr>
              <a:buSzPts val="1800"/>
              <a:buNone/>
              <a:defRPr sz="1800" b="1">
                <a:solidFill>
                  <a:schemeClr val="lt1"/>
                </a:solidFill>
              </a:defRPr>
            </a:lvl3pPr>
            <a:lvl4pPr lvl="3" algn="r" rtl="0">
              <a:spcBef>
                <a:spcPts val="2100"/>
              </a:spcBef>
              <a:spcAft>
                <a:spcPts val="0"/>
              </a:spcAft>
              <a:buClr>
                <a:schemeClr val="lt1"/>
              </a:buClr>
              <a:buSzPts val="1800"/>
              <a:buNone/>
              <a:defRPr sz="1800" b="1">
                <a:solidFill>
                  <a:schemeClr val="lt1"/>
                </a:solidFill>
              </a:defRPr>
            </a:lvl4pPr>
            <a:lvl5pPr lvl="4" algn="r" rtl="0">
              <a:spcBef>
                <a:spcPts val="2100"/>
              </a:spcBef>
              <a:spcAft>
                <a:spcPts val="0"/>
              </a:spcAft>
              <a:buClr>
                <a:schemeClr val="lt1"/>
              </a:buClr>
              <a:buSzPts val="1800"/>
              <a:buNone/>
              <a:defRPr sz="1800" b="1">
                <a:solidFill>
                  <a:schemeClr val="lt1"/>
                </a:solidFill>
              </a:defRPr>
            </a:lvl5pPr>
            <a:lvl6pPr lvl="5" algn="r" rtl="0">
              <a:spcBef>
                <a:spcPts val="2100"/>
              </a:spcBef>
              <a:spcAft>
                <a:spcPts val="0"/>
              </a:spcAft>
              <a:buClr>
                <a:schemeClr val="lt1"/>
              </a:buClr>
              <a:buSzPts val="1800"/>
              <a:buNone/>
              <a:defRPr sz="1800" b="1">
                <a:solidFill>
                  <a:schemeClr val="lt1"/>
                </a:solidFill>
              </a:defRPr>
            </a:lvl6pPr>
            <a:lvl7pPr lvl="6" algn="r" rtl="0">
              <a:spcBef>
                <a:spcPts val="2100"/>
              </a:spcBef>
              <a:spcAft>
                <a:spcPts val="0"/>
              </a:spcAft>
              <a:buClr>
                <a:schemeClr val="lt1"/>
              </a:buClr>
              <a:buSzPts val="1800"/>
              <a:buNone/>
              <a:defRPr sz="1800" b="1">
                <a:solidFill>
                  <a:schemeClr val="lt1"/>
                </a:solidFill>
              </a:defRPr>
            </a:lvl7pPr>
            <a:lvl8pPr lvl="7" algn="r" rtl="0">
              <a:spcBef>
                <a:spcPts val="2100"/>
              </a:spcBef>
              <a:spcAft>
                <a:spcPts val="0"/>
              </a:spcAft>
              <a:buClr>
                <a:schemeClr val="lt1"/>
              </a:buClr>
              <a:buSzPts val="1800"/>
              <a:buNone/>
              <a:defRPr sz="1800" b="1">
                <a:solidFill>
                  <a:schemeClr val="lt1"/>
                </a:solidFill>
              </a:defRPr>
            </a:lvl8pPr>
            <a:lvl9pPr lvl="8" algn="r" rtl="0">
              <a:spcBef>
                <a:spcPts val="2100"/>
              </a:spcBef>
              <a:spcAft>
                <a:spcPts val="2100"/>
              </a:spcAft>
              <a:buClr>
                <a:schemeClr val="lt1"/>
              </a:buClr>
              <a:buSzPts val="1800"/>
              <a:buNone/>
              <a:defRPr sz="1800" b="1">
                <a:solidFill>
                  <a:schemeClr val="lt1"/>
                </a:solidFill>
              </a:defRPr>
            </a:lvl9pPr>
          </a:lstStyle>
          <a:p>
            <a:endParaRPr/>
          </a:p>
        </p:txBody>
      </p:sp>
      <p:sp>
        <p:nvSpPr>
          <p:cNvPr id="1159" name="Google Shape;1159;p16"/>
          <p:cNvSpPr txBox="1">
            <a:spLocks noGrp="1"/>
          </p:cNvSpPr>
          <p:nvPr>
            <p:ph type="subTitle" idx="3"/>
          </p:nvPr>
        </p:nvSpPr>
        <p:spPr>
          <a:xfrm>
            <a:off x="415600" y="4687580"/>
            <a:ext cx="3250500" cy="6069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chemeClr val="lt1"/>
              </a:buClr>
              <a:buSzPts val="1800"/>
              <a:buNone/>
              <a:defRPr sz="1800" b="1">
                <a:solidFill>
                  <a:schemeClr val="lt1"/>
                </a:solidFill>
              </a:defRPr>
            </a:lvl1pPr>
            <a:lvl2pPr lvl="1" algn="r" rtl="0">
              <a:spcBef>
                <a:spcPts val="2100"/>
              </a:spcBef>
              <a:spcAft>
                <a:spcPts val="0"/>
              </a:spcAft>
              <a:buClr>
                <a:schemeClr val="lt1"/>
              </a:buClr>
              <a:buSzPts val="1800"/>
              <a:buNone/>
              <a:defRPr sz="1800" b="1">
                <a:solidFill>
                  <a:schemeClr val="lt1"/>
                </a:solidFill>
              </a:defRPr>
            </a:lvl2pPr>
            <a:lvl3pPr lvl="2" algn="r" rtl="0">
              <a:spcBef>
                <a:spcPts val="2100"/>
              </a:spcBef>
              <a:spcAft>
                <a:spcPts val="0"/>
              </a:spcAft>
              <a:buClr>
                <a:schemeClr val="lt1"/>
              </a:buClr>
              <a:buSzPts val="1800"/>
              <a:buNone/>
              <a:defRPr sz="1800" b="1">
                <a:solidFill>
                  <a:schemeClr val="lt1"/>
                </a:solidFill>
              </a:defRPr>
            </a:lvl3pPr>
            <a:lvl4pPr lvl="3" algn="r" rtl="0">
              <a:spcBef>
                <a:spcPts val="2100"/>
              </a:spcBef>
              <a:spcAft>
                <a:spcPts val="0"/>
              </a:spcAft>
              <a:buClr>
                <a:schemeClr val="lt1"/>
              </a:buClr>
              <a:buSzPts val="1800"/>
              <a:buNone/>
              <a:defRPr sz="1800" b="1">
                <a:solidFill>
                  <a:schemeClr val="lt1"/>
                </a:solidFill>
              </a:defRPr>
            </a:lvl4pPr>
            <a:lvl5pPr lvl="4" algn="r" rtl="0">
              <a:spcBef>
                <a:spcPts val="2100"/>
              </a:spcBef>
              <a:spcAft>
                <a:spcPts val="0"/>
              </a:spcAft>
              <a:buClr>
                <a:schemeClr val="lt1"/>
              </a:buClr>
              <a:buSzPts val="1800"/>
              <a:buNone/>
              <a:defRPr sz="1800" b="1">
                <a:solidFill>
                  <a:schemeClr val="lt1"/>
                </a:solidFill>
              </a:defRPr>
            </a:lvl5pPr>
            <a:lvl6pPr lvl="5" algn="r" rtl="0">
              <a:spcBef>
                <a:spcPts val="2100"/>
              </a:spcBef>
              <a:spcAft>
                <a:spcPts val="0"/>
              </a:spcAft>
              <a:buClr>
                <a:schemeClr val="lt1"/>
              </a:buClr>
              <a:buSzPts val="1800"/>
              <a:buNone/>
              <a:defRPr sz="1800" b="1">
                <a:solidFill>
                  <a:schemeClr val="lt1"/>
                </a:solidFill>
              </a:defRPr>
            </a:lvl6pPr>
            <a:lvl7pPr lvl="6" algn="r" rtl="0">
              <a:spcBef>
                <a:spcPts val="2100"/>
              </a:spcBef>
              <a:spcAft>
                <a:spcPts val="0"/>
              </a:spcAft>
              <a:buClr>
                <a:schemeClr val="lt1"/>
              </a:buClr>
              <a:buSzPts val="1800"/>
              <a:buNone/>
              <a:defRPr sz="1800" b="1">
                <a:solidFill>
                  <a:schemeClr val="lt1"/>
                </a:solidFill>
              </a:defRPr>
            </a:lvl7pPr>
            <a:lvl8pPr lvl="7" algn="r" rtl="0">
              <a:spcBef>
                <a:spcPts val="2100"/>
              </a:spcBef>
              <a:spcAft>
                <a:spcPts val="0"/>
              </a:spcAft>
              <a:buClr>
                <a:schemeClr val="lt1"/>
              </a:buClr>
              <a:buSzPts val="1800"/>
              <a:buNone/>
              <a:defRPr sz="1800" b="1">
                <a:solidFill>
                  <a:schemeClr val="lt1"/>
                </a:solidFill>
              </a:defRPr>
            </a:lvl8pPr>
            <a:lvl9pPr lvl="8" algn="r" rtl="0">
              <a:spcBef>
                <a:spcPts val="2100"/>
              </a:spcBef>
              <a:spcAft>
                <a:spcPts val="2100"/>
              </a:spcAft>
              <a:buClr>
                <a:schemeClr val="lt1"/>
              </a:buClr>
              <a:buSzPts val="1800"/>
              <a:buNone/>
              <a:defRPr sz="1800" b="1">
                <a:solidFill>
                  <a:schemeClr val="lt1"/>
                </a:solidFill>
              </a:defRPr>
            </a:lvl9pPr>
          </a:lstStyle>
          <a:p>
            <a:endParaRPr/>
          </a:p>
        </p:txBody>
      </p:sp>
      <p:sp>
        <p:nvSpPr>
          <p:cNvPr id="1160" name="Google Shape;1160;p16"/>
          <p:cNvSpPr txBox="1">
            <a:spLocks noGrp="1"/>
          </p:cNvSpPr>
          <p:nvPr>
            <p:ph type="subTitle" idx="4"/>
          </p:nvPr>
        </p:nvSpPr>
        <p:spPr>
          <a:xfrm>
            <a:off x="8441412" y="17064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1800"/>
              <a:buNone/>
              <a:defRPr sz="1800" b="1">
                <a:solidFill>
                  <a:schemeClr val="lt1"/>
                </a:solidFill>
              </a:defRPr>
            </a:lvl1pPr>
            <a:lvl2pPr lvl="1" rtl="0">
              <a:spcBef>
                <a:spcPts val="2100"/>
              </a:spcBef>
              <a:spcAft>
                <a:spcPts val="0"/>
              </a:spcAft>
              <a:buClr>
                <a:schemeClr val="lt1"/>
              </a:buClr>
              <a:buSzPts val="1800"/>
              <a:buNone/>
              <a:defRPr sz="1800" b="1">
                <a:solidFill>
                  <a:schemeClr val="lt1"/>
                </a:solidFill>
              </a:defRPr>
            </a:lvl2pPr>
            <a:lvl3pPr lvl="2" rtl="0">
              <a:spcBef>
                <a:spcPts val="2100"/>
              </a:spcBef>
              <a:spcAft>
                <a:spcPts val="0"/>
              </a:spcAft>
              <a:buClr>
                <a:schemeClr val="lt1"/>
              </a:buClr>
              <a:buSzPts val="1800"/>
              <a:buNone/>
              <a:defRPr sz="1800" b="1">
                <a:solidFill>
                  <a:schemeClr val="lt1"/>
                </a:solidFill>
              </a:defRPr>
            </a:lvl3pPr>
            <a:lvl4pPr lvl="3" rtl="0">
              <a:spcBef>
                <a:spcPts val="2100"/>
              </a:spcBef>
              <a:spcAft>
                <a:spcPts val="0"/>
              </a:spcAft>
              <a:buClr>
                <a:schemeClr val="lt1"/>
              </a:buClr>
              <a:buSzPts val="1800"/>
              <a:buNone/>
              <a:defRPr sz="1800" b="1">
                <a:solidFill>
                  <a:schemeClr val="lt1"/>
                </a:solidFill>
              </a:defRPr>
            </a:lvl4pPr>
            <a:lvl5pPr lvl="4" rtl="0">
              <a:spcBef>
                <a:spcPts val="2100"/>
              </a:spcBef>
              <a:spcAft>
                <a:spcPts val="0"/>
              </a:spcAft>
              <a:buClr>
                <a:schemeClr val="lt1"/>
              </a:buClr>
              <a:buSzPts val="1800"/>
              <a:buNone/>
              <a:defRPr sz="1800" b="1">
                <a:solidFill>
                  <a:schemeClr val="lt1"/>
                </a:solidFill>
              </a:defRPr>
            </a:lvl5pPr>
            <a:lvl6pPr lvl="5" rtl="0">
              <a:spcBef>
                <a:spcPts val="2100"/>
              </a:spcBef>
              <a:spcAft>
                <a:spcPts val="0"/>
              </a:spcAft>
              <a:buClr>
                <a:schemeClr val="lt1"/>
              </a:buClr>
              <a:buSzPts val="1800"/>
              <a:buNone/>
              <a:defRPr sz="1800" b="1">
                <a:solidFill>
                  <a:schemeClr val="lt1"/>
                </a:solidFill>
              </a:defRPr>
            </a:lvl6pPr>
            <a:lvl7pPr lvl="6" rtl="0">
              <a:spcBef>
                <a:spcPts val="2100"/>
              </a:spcBef>
              <a:spcAft>
                <a:spcPts val="0"/>
              </a:spcAft>
              <a:buClr>
                <a:schemeClr val="lt1"/>
              </a:buClr>
              <a:buSzPts val="1800"/>
              <a:buNone/>
              <a:defRPr sz="1800" b="1">
                <a:solidFill>
                  <a:schemeClr val="lt1"/>
                </a:solidFill>
              </a:defRPr>
            </a:lvl7pPr>
            <a:lvl8pPr lvl="7" rtl="0">
              <a:spcBef>
                <a:spcPts val="2100"/>
              </a:spcBef>
              <a:spcAft>
                <a:spcPts val="0"/>
              </a:spcAft>
              <a:buClr>
                <a:schemeClr val="lt1"/>
              </a:buClr>
              <a:buSzPts val="1800"/>
              <a:buNone/>
              <a:defRPr sz="1800" b="1">
                <a:solidFill>
                  <a:schemeClr val="lt1"/>
                </a:solidFill>
              </a:defRPr>
            </a:lvl8pPr>
            <a:lvl9pPr lvl="8" rtl="0">
              <a:spcBef>
                <a:spcPts val="2100"/>
              </a:spcBef>
              <a:spcAft>
                <a:spcPts val="2100"/>
              </a:spcAft>
              <a:buClr>
                <a:schemeClr val="lt1"/>
              </a:buClr>
              <a:buSzPts val="1800"/>
              <a:buNone/>
              <a:defRPr sz="1800" b="1">
                <a:solidFill>
                  <a:schemeClr val="lt1"/>
                </a:solidFill>
              </a:defRPr>
            </a:lvl9pPr>
          </a:lstStyle>
          <a:p>
            <a:endParaRPr/>
          </a:p>
        </p:txBody>
      </p:sp>
      <p:sp>
        <p:nvSpPr>
          <p:cNvPr id="1161" name="Google Shape;1161;p16"/>
          <p:cNvSpPr txBox="1">
            <a:spLocks noGrp="1"/>
          </p:cNvSpPr>
          <p:nvPr>
            <p:ph type="subTitle" idx="5"/>
          </p:nvPr>
        </p:nvSpPr>
        <p:spPr>
          <a:xfrm>
            <a:off x="8441412" y="316477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1800"/>
              <a:buNone/>
              <a:defRPr sz="1800" b="1">
                <a:solidFill>
                  <a:schemeClr val="lt1"/>
                </a:solidFill>
              </a:defRPr>
            </a:lvl1pPr>
            <a:lvl2pPr lvl="1" rtl="0">
              <a:spcBef>
                <a:spcPts val="2100"/>
              </a:spcBef>
              <a:spcAft>
                <a:spcPts val="0"/>
              </a:spcAft>
              <a:buClr>
                <a:schemeClr val="lt1"/>
              </a:buClr>
              <a:buSzPts val="1800"/>
              <a:buNone/>
              <a:defRPr sz="1800" b="1">
                <a:solidFill>
                  <a:schemeClr val="lt1"/>
                </a:solidFill>
              </a:defRPr>
            </a:lvl2pPr>
            <a:lvl3pPr lvl="2" rtl="0">
              <a:spcBef>
                <a:spcPts val="2100"/>
              </a:spcBef>
              <a:spcAft>
                <a:spcPts val="0"/>
              </a:spcAft>
              <a:buClr>
                <a:schemeClr val="lt1"/>
              </a:buClr>
              <a:buSzPts val="1800"/>
              <a:buNone/>
              <a:defRPr sz="1800" b="1">
                <a:solidFill>
                  <a:schemeClr val="lt1"/>
                </a:solidFill>
              </a:defRPr>
            </a:lvl3pPr>
            <a:lvl4pPr lvl="3" rtl="0">
              <a:spcBef>
                <a:spcPts val="2100"/>
              </a:spcBef>
              <a:spcAft>
                <a:spcPts val="0"/>
              </a:spcAft>
              <a:buClr>
                <a:schemeClr val="lt1"/>
              </a:buClr>
              <a:buSzPts val="1800"/>
              <a:buNone/>
              <a:defRPr sz="1800" b="1">
                <a:solidFill>
                  <a:schemeClr val="lt1"/>
                </a:solidFill>
              </a:defRPr>
            </a:lvl4pPr>
            <a:lvl5pPr lvl="4" rtl="0">
              <a:spcBef>
                <a:spcPts val="2100"/>
              </a:spcBef>
              <a:spcAft>
                <a:spcPts val="0"/>
              </a:spcAft>
              <a:buClr>
                <a:schemeClr val="lt1"/>
              </a:buClr>
              <a:buSzPts val="1800"/>
              <a:buNone/>
              <a:defRPr sz="1800" b="1">
                <a:solidFill>
                  <a:schemeClr val="lt1"/>
                </a:solidFill>
              </a:defRPr>
            </a:lvl5pPr>
            <a:lvl6pPr lvl="5" rtl="0">
              <a:spcBef>
                <a:spcPts val="2100"/>
              </a:spcBef>
              <a:spcAft>
                <a:spcPts val="0"/>
              </a:spcAft>
              <a:buClr>
                <a:schemeClr val="lt1"/>
              </a:buClr>
              <a:buSzPts val="1800"/>
              <a:buNone/>
              <a:defRPr sz="1800" b="1">
                <a:solidFill>
                  <a:schemeClr val="lt1"/>
                </a:solidFill>
              </a:defRPr>
            </a:lvl6pPr>
            <a:lvl7pPr lvl="6" rtl="0">
              <a:spcBef>
                <a:spcPts val="2100"/>
              </a:spcBef>
              <a:spcAft>
                <a:spcPts val="0"/>
              </a:spcAft>
              <a:buClr>
                <a:schemeClr val="lt1"/>
              </a:buClr>
              <a:buSzPts val="1800"/>
              <a:buNone/>
              <a:defRPr sz="1800" b="1">
                <a:solidFill>
                  <a:schemeClr val="lt1"/>
                </a:solidFill>
              </a:defRPr>
            </a:lvl7pPr>
            <a:lvl8pPr lvl="7" rtl="0">
              <a:spcBef>
                <a:spcPts val="2100"/>
              </a:spcBef>
              <a:spcAft>
                <a:spcPts val="0"/>
              </a:spcAft>
              <a:buClr>
                <a:schemeClr val="lt1"/>
              </a:buClr>
              <a:buSzPts val="1800"/>
              <a:buNone/>
              <a:defRPr sz="1800" b="1">
                <a:solidFill>
                  <a:schemeClr val="lt1"/>
                </a:solidFill>
              </a:defRPr>
            </a:lvl8pPr>
            <a:lvl9pPr lvl="8" rtl="0">
              <a:spcBef>
                <a:spcPts val="2100"/>
              </a:spcBef>
              <a:spcAft>
                <a:spcPts val="2100"/>
              </a:spcAft>
              <a:buClr>
                <a:schemeClr val="lt1"/>
              </a:buClr>
              <a:buSzPts val="1800"/>
              <a:buNone/>
              <a:defRPr sz="1800" b="1">
                <a:solidFill>
                  <a:schemeClr val="lt1"/>
                </a:solidFill>
              </a:defRPr>
            </a:lvl9pPr>
          </a:lstStyle>
          <a:p>
            <a:endParaRPr/>
          </a:p>
        </p:txBody>
      </p:sp>
      <p:sp>
        <p:nvSpPr>
          <p:cNvPr id="1162" name="Google Shape;1162;p16"/>
          <p:cNvSpPr txBox="1">
            <a:spLocks noGrp="1"/>
          </p:cNvSpPr>
          <p:nvPr>
            <p:ph type="subTitle" idx="6"/>
          </p:nvPr>
        </p:nvSpPr>
        <p:spPr>
          <a:xfrm>
            <a:off x="8441412" y="467023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1800"/>
              <a:buNone/>
              <a:defRPr sz="1800" b="1">
                <a:solidFill>
                  <a:schemeClr val="lt1"/>
                </a:solidFill>
              </a:defRPr>
            </a:lvl1pPr>
            <a:lvl2pPr lvl="1" rtl="0">
              <a:spcBef>
                <a:spcPts val="2100"/>
              </a:spcBef>
              <a:spcAft>
                <a:spcPts val="0"/>
              </a:spcAft>
              <a:buClr>
                <a:schemeClr val="lt1"/>
              </a:buClr>
              <a:buSzPts val="1800"/>
              <a:buNone/>
              <a:defRPr sz="1800" b="1">
                <a:solidFill>
                  <a:schemeClr val="lt1"/>
                </a:solidFill>
              </a:defRPr>
            </a:lvl2pPr>
            <a:lvl3pPr lvl="2" rtl="0">
              <a:spcBef>
                <a:spcPts val="2100"/>
              </a:spcBef>
              <a:spcAft>
                <a:spcPts val="0"/>
              </a:spcAft>
              <a:buClr>
                <a:schemeClr val="lt1"/>
              </a:buClr>
              <a:buSzPts val="1800"/>
              <a:buNone/>
              <a:defRPr sz="1800" b="1">
                <a:solidFill>
                  <a:schemeClr val="lt1"/>
                </a:solidFill>
              </a:defRPr>
            </a:lvl3pPr>
            <a:lvl4pPr lvl="3" rtl="0">
              <a:spcBef>
                <a:spcPts val="2100"/>
              </a:spcBef>
              <a:spcAft>
                <a:spcPts val="0"/>
              </a:spcAft>
              <a:buClr>
                <a:schemeClr val="lt1"/>
              </a:buClr>
              <a:buSzPts val="1800"/>
              <a:buNone/>
              <a:defRPr sz="1800" b="1">
                <a:solidFill>
                  <a:schemeClr val="lt1"/>
                </a:solidFill>
              </a:defRPr>
            </a:lvl4pPr>
            <a:lvl5pPr lvl="4" rtl="0">
              <a:spcBef>
                <a:spcPts val="2100"/>
              </a:spcBef>
              <a:spcAft>
                <a:spcPts val="0"/>
              </a:spcAft>
              <a:buClr>
                <a:schemeClr val="lt1"/>
              </a:buClr>
              <a:buSzPts val="1800"/>
              <a:buNone/>
              <a:defRPr sz="1800" b="1">
                <a:solidFill>
                  <a:schemeClr val="lt1"/>
                </a:solidFill>
              </a:defRPr>
            </a:lvl5pPr>
            <a:lvl6pPr lvl="5" rtl="0">
              <a:spcBef>
                <a:spcPts val="2100"/>
              </a:spcBef>
              <a:spcAft>
                <a:spcPts val="0"/>
              </a:spcAft>
              <a:buClr>
                <a:schemeClr val="lt1"/>
              </a:buClr>
              <a:buSzPts val="1800"/>
              <a:buNone/>
              <a:defRPr sz="1800" b="1">
                <a:solidFill>
                  <a:schemeClr val="lt1"/>
                </a:solidFill>
              </a:defRPr>
            </a:lvl6pPr>
            <a:lvl7pPr lvl="6" rtl="0">
              <a:spcBef>
                <a:spcPts val="2100"/>
              </a:spcBef>
              <a:spcAft>
                <a:spcPts val="0"/>
              </a:spcAft>
              <a:buClr>
                <a:schemeClr val="lt1"/>
              </a:buClr>
              <a:buSzPts val="1800"/>
              <a:buNone/>
              <a:defRPr sz="1800" b="1">
                <a:solidFill>
                  <a:schemeClr val="lt1"/>
                </a:solidFill>
              </a:defRPr>
            </a:lvl7pPr>
            <a:lvl8pPr lvl="7" rtl="0">
              <a:spcBef>
                <a:spcPts val="2100"/>
              </a:spcBef>
              <a:spcAft>
                <a:spcPts val="0"/>
              </a:spcAft>
              <a:buClr>
                <a:schemeClr val="lt1"/>
              </a:buClr>
              <a:buSzPts val="1800"/>
              <a:buNone/>
              <a:defRPr sz="1800" b="1">
                <a:solidFill>
                  <a:schemeClr val="lt1"/>
                </a:solidFill>
              </a:defRPr>
            </a:lvl8pPr>
            <a:lvl9pPr lvl="8" rtl="0">
              <a:spcBef>
                <a:spcPts val="2100"/>
              </a:spcBef>
              <a:spcAft>
                <a:spcPts val="2100"/>
              </a:spcAft>
              <a:buClr>
                <a:schemeClr val="lt1"/>
              </a:buClr>
              <a:buSzPts val="1800"/>
              <a:buNone/>
              <a:defRPr sz="1800" b="1">
                <a:solidFill>
                  <a:schemeClr val="lt1"/>
                </a:solidFill>
              </a:defRPr>
            </a:lvl9pPr>
          </a:lstStyle>
          <a:p>
            <a:endParaRPr/>
          </a:p>
        </p:txBody>
      </p:sp>
      <p:sp>
        <p:nvSpPr>
          <p:cNvPr id="1163" name="Google Shape;1163;p1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lt1"/>
              </a:buClr>
              <a:buSzPts val="4000"/>
              <a:buFont typeface="Aldrich"/>
              <a:buNone/>
              <a:defRPr>
                <a:solidFill>
                  <a:schemeClr val="lt1"/>
                </a:solidFill>
              </a:defRPr>
            </a:lvl1pPr>
            <a:lvl2pPr lvl="1"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2pPr>
            <a:lvl3pPr lvl="2"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3pPr>
            <a:lvl4pPr lvl="3"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4pPr>
            <a:lvl5pPr lvl="4"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5pPr>
            <a:lvl6pPr lvl="5"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6pPr>
            <a:lvl7pPr lvl="6"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7pPr>
            <a:lvl8pPr lvl="7"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8pPr>
            <a:lvl9pPr lvl="8"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9pPr>
          </a:lstStyle>
          <a:p>
            <a:endParaRPr/>
          </a:p>
        </p:txBody>
      </p:sp>
      <p:sp>
        <p:nvSpPr>
          <p:cNvPr id="1164" name="Google Shape;1164;p16"/>
          <p:cNvSpPr txBox="1">
            <a:spLocks noGrp="1"/>
          </p:cNvSpPr>
          <p:nvPr>
            <p:ph type="body" idx="7"/>
          </p:nvPr>
        </p:nvSpPr>
        <p:spPr>
          <a:xfrm>
            <a:off x="8441412" y="2115250"/>
            <a:ext cx="3250500" cy="8340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2100"/>
              </a:spcBef>
              <a:spcAft>
                <a:spcPts val="0"/>
              </a:spcAft>
              <a:buClr>
                <a:schemeClr val="lt1"/>
              </a:buClr>
              <a:buSzPts val="1400"/>
              <a:buChar char="○"/>
              <a:defRPr sz="1400">
                <a:solidFill>
                  <a:schemeClr val="lt1"/>
                </a:solidFill>
              </a:defRPr>
            </a:lvl2pPr>
            <a:lvl3pPr marL="1371600" lvl="2" indent="-317500">
              <a:spcBef>
                <a:spcPts val="2100"/>
              </a:spcBef>
              <a:spcAft>
                <a:spcPts val="0"/>
              </a:spcAft>
              <a:buClr>
                <a:schemeClr val="lt1"/>
              </a:buClr>
              <a:buSzPts val="1400"/>
              <a:buChar char="■"/>
              <a:defRPr sz="1400">
                <a:solidFill>
                  <a:schemeClr val="lt1"/>
                </a:solidFill>
              </a:defRPr>
            </a:lvl3pPr>
            <a:lvl4pPr marL="1828800" lvl="3" indent="-317500">
              <a:spcBef>
                <a:spcPts val="2100"/>
              </a:spcBef>
              <a:spcAft>
                <a:spcPts val="0"/>
              </a:spcAft>
              <a:buClr>
                <a:schemeClr val="lt1"/>
              </a:buClr>
              <a:buSzPts val="1400"/>
              <a:buChar char="●"/>
              <a:defRPr sz="1400">
                <a:solidFill>
                  <a:schemeClr val="lt1"/>
                </a:solidFill>
              </a:defRPr>
            </a:lvl4pPr>
            <a:lvl5pPr marL="2286000" lvl="4" indent="-317500">
              <a:spcBef>
                <a:spcPts val="2100"/>
              </a:spcBef>
              <a:spcAft>
                <a:spcPts val="0"/>
              </a:spcAft>
              <a:buClr>
                <a:schemeClr val="lt1"/>
              </a:buClr>
              <a:buSzPts val="1400"/>
              <a:buChar char="○"/>
              <a:defRPr sz="1400">
                <a:solidFill>
                  <a:schemeClr val="lt1"/>
                </a:solidFill>
              </a:defRPr>
            </a:lvl5pPr>
            <a:lvl6pPr marL="2743200" lvl="5" indent="-317500">
              <a:spcBef>
                <a:spcPts val="2100"/>
              </a:spcBef>
              <a:spcAft>
                <a:spcPts val="0"/>
              </a:spcAft>
              <a:buClr>
                <a:schemeClr val="lt1"/>
              </a:buClr>
              <a:buSzPts val="1400"/>
              <a:buChar char="■"/>
              <a:defRPr sz="1400">
                <a:solidFill>
                  <a:schemeClr val="lt1"/>
                </a:solidFill>
              </a:defRPr>
            </a:lvl6pPr>
            <a:lvl7pPr marL="3200400" lvl="6" indent="-317500">
              <a:spcBef>
                <a:spcPts val="2100"/>
              </a:spcBef>
              <a:spcAft>
                <a:spcPts val="0"/>
              </a:spcAft>
              <a:buClr>
                <a:schemeClr val="lt1"/>
              </a:buClr>
              <a:buSzPts val="1400"/>
              <a:buChar char="●"/>
              <a:defRPr sz="1400">
                <a:solidFill>
                  <a:schemeClr val="lt1"/>
                </a:solidFill>
              </a:defRPr>
            </a:lvl7pPr>
            <a:lvl8pPr marL="3657600" lvl="7" indent="-317500">
              <a:spcBef>
                <a:spcPts val="2100"/>
              </a:spcBef>
              <a:spcAft>
                <a:spcPts val="0"/>
              </a:spcAft>
              <a:buClr>
                <a:schemeClr val="lt1"/>
              </a:buClr>
              <a:buSzPts val="1400"/>
              <a:buChar char="○"/>
              <a:defRPr sz="1400">
                <a:solidFill>
                  <a:schemeClr val="lt1"/>
                </a:solidFill>
              </a:defRPr>
            </a:lvl8pPr>
            <a:lvl9pPr marL="4114800" lvl="8" indent="-317500">
              <a:spcBef>
                <a:spcPts val="2100"/>
              </a:spcBef>
              <a:spcAft>
                <a:spcPts val="2100"/>
              </a:spcAft>
              <a:buClr>
                <a:schemeClr val="lt1"/>
              </a:buClr>
              <a:buSzPts val="1400"/>
              <a:buChar char="■"/>
              <a:defRPr sz="1400">
                <a:solidFill>
                  <a:schemeClr val="lt1"/>
                </a:solidFill>
              </a:defRPr>
            </a:lvl9pPr>
          </a:lstStyle>
          <a:p>
            <a:endParaRPr/>
          </a:p>
        </p:txBody>
      </p:sp>
      <p:sp>
        <p:nvSpPr>
          <p:cNvPr id="1165" name="Google Shape;1165;p16"/>
          <p:cNvSpPr txBox="1">
            <a:spLocks noGrp="1"/>
          </p:cNvSpPr>
          <p:nvPr>
            <p:ph type="body" idx="8"/>
          </p:nvPr>
        </p:nvSpPr>
        <p:spPr>
          <a:xfrm>
            <a:off x="8441412" y="5087050"/>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2100"/>
              </a:spcBef>
              <a:spcAft>
                <a:spcPts val="0"/>
              </a:spcAft>
              <a:buClr>
                <a:schemeClr val="lt1"/>
              </a:buClr>
              <a:buSzPts val="1400"/>
              <a:buChar char="○"/>
              <a:defRPr sz="1400">
                <a:solidFill>
                  <a:schemeClr val="lt1"/>
                </a:solidFill>
              </a:defRPr>
            </a:lvl2pPr>
            <a:lvl3pPr marL="1371600" lvl="2" indent="-317500" rtl="0">
              <a:spcBef>
                <a:spcPts val="2100"/>
              </a:spcBef>
              <a:spcAft>
                <a:spcPts val="0"/>
              </a:spcAft>
              <a:buClr>
                <a:schemeClr val="lt1"/>
              </a:buClr>
              <a:buSzPts val="1400"/>
              <a:buChar char="■"/>
              <a:defRPr sz="1400">
                <a:solidFill>
                  <a:schemeClr val="lt1"/>
                </a:solidFill>
              </a:defRPr>
            </a:lvl3pPr>
            <a:lvl4pPr marL="1828800" lvl="3" indent="-317500" rtl="0">
              <a:spcBef>
                <a:spcPts val="2100"/>
              </a:spcBef>
              <a:spcAft>
                <a:spcPts val="0"/>
              </a:spcAft>
              <a:buClr>
                <a:schemeClr val="lt1"/>
              </a:buClr>
              <a:buSzPts val="1400"/>
              <a:buChar char="●"/>
              <a:defRPr sz="1400">
                <a:solidFill>
                  <a:schemeClr val="lt1"/>
                </a:solidFill>
              </a:defRPr>
            </a:lvl4pPr>
            <a:lvl5pPr marL="2286000" lvl="4" indent="-317500" rtl="0">
              <a:spcBef>
                <a:spcPts val="2100"/>
              </a:spcBef>
              <a:spcAft>
                <a:spcPts val="0"/>
              </a:spcAft>
              <a:buClr>
                <a:schemeClr val="lt1"/>
              </a:buClr>
              <a:buSzPts val="1400"/>
              <a:buChar char="○"/>
              <a:defRPr sz="1400">
                <a:solidFill>
                  <a:schemeClr val="lt1"/>
                </a:solidFill>
              </a:defRPr>
            </a:lvl5pPr>
            <a:lvl6pPr marL="2743200" lvl="5" indent="-317500" rtl="0">
              <a:spcBef>
                <a:spcPts val="2100"/>
              </a:spcBef>
              <a:spcAft>
                <a:spcPts val="0"/>
              </a:spcAft>
              <a:buClr>
                <a:schemeClr val="lt1"/>
              </a:buClr>
              <a:buSzPts val="1400"/>
              <a:buChar char="■"/>
              <a:defRPr sz="1400">
                <a:solidFill>
                  <a:schemeClr val="lt1"/>
                </a:solidFill>
              </a:defRPr>
            </a:lvl6pPr>
            <a:lvl7pPr marL="3200400" lvl="6" indent="-317500" rtl="0">
              <a:spcBef>
                <a:spcPts val="2100"/>
              </a:spcBef>
              <a:spcAft>
                <a:spcPts val="0"/>
              </a:spcAft>
              <a:buClr>
                <a:schemeClr val="lt1"/>
              </a:buClr>
              <a:buSzPts val="1400"/>
              <a:buChar char="●"/>
              <a:defRPr sz="1400">
                <a:solidFill>
                  <a:schemeClr val="lt1"/>
                </a:solidFill>
              </a:defRPr>
            </a:lvl7pPr>
            <a:lvl8pPr marL="3657600" lvl="7" indent="-317500" rtl="0">
              <a:spcBef>
                <a:spcPts val="2100"/>
              </a:spcBef>
              <a:spcAft>
                <a:spcPts val="0"/>
              </a:spcAft>
              <a:buClr>
                <a:schemeClr val="lt1"/>
              </a:buClr>
              <a:buSzPts val="1400"/>
              <a:buChar char="○"/>
              <a:defRPr sz="1400">
                <a:solidFill>
                  <a:schemeClr val="lt1"/>
                </a:solidFill>
              </a:defRPr>
            </a:lvl8pPr>
            <a:lvl9pPr marL="4114800" lvl="8" indent="-317500" rtl="0">
              <a:spcBef>
                <a:spcPts val="2100"/>
              </a:spcBef>
              <a:spcAft>
                <a:spcPts val="2100"/>
              </a:spcAft>
              <a:buClr>
                <a:schemeClr val="lt1"/>
              </a:buClr>
              <a:buSzPts val="1400"/>
              <a:buChar char="■"/>
              <a:defRPr sz="1400">
                <a:solidFill>
                  <a:schemeClr val="lt1"/>
                </a:solidFill>
              </a:defRPr>
            </a:lvl9pPr>
          </a:lstStyle>
          <a:p>
            <a:endParaRPr/>
          </a:p>
        </p:txBody>
      </p:sp>
      <p:sp>
        <p:nvSpPr>
          <p:cNvPr id="1166" name="Google Shape;1166;p16"/>
          <p:cNvSpPr txBox="1">
            <a:spLocks noGrp="1"/>
          </p:cNvSpPr>
          <p:nvPr>
            <p:ph type="body" idx="9"/>
          </p:nvPr>
        </p:nvSpPr>
        <p:spPr>
          <a:xfrm>
            <a:off x="8441412" y="3563050"/>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2100"/>
              </a:spcBef>
              <a:spcAft>
                <a:spcPts val="0"/>
              </a:spcAft>
              <a:buClr>
                <a:schemeClr val="lt1"/>
              </a:buClr>
              <a:buSzPts val="1400"/>
              <a:buChar char="○"/>
              <a:defRPr sz="1400">
                <a:solidFill>
                  <a:schemeClr val="lt1"/>
                </a:solidFill>
              </a:defRPr>
            </a:lvl2pPr>
            <a:lvl3pPr marL="1371600" lvl="2" indent="-317500" rtl="0">
              <a:spcBef>
                <a:spcPts val="2100"/>
              </a:spcBef>
              <a:spcAft>
                <a:spcPts val="0"/>
              </a:spcAft>
              <a:buClr>
                <a:schemeClr val="lt1"/>
              </a:buClr>
              <a:buSzPts val="1400"/>
              <a:buChar char="■"/>
              <a:defRPr sz="1400">
                <a:solidFill>
                  <a:schemeClr val="lt1"/>
                </a:solidFill>
              </a:defRPr>
            </a:lvl3pPr>
            <a:lvl4pPr marL="1828800" lvl="3" indent="-317500" rtl="0">
              <a:spcBef>
                <a:spcPts val="2100"/>
              </a:spcBef>
              <a:spcAft>
                <a:spcPts val="0"/>
              </a:spcAft>
              <a:buClr>
                <a:schemeClr val="lt1"/>
              </a:buClr>
              <a:buSzPts val="1400"/>
              <a:buChar char="●"/>
              <a:defRPr sz="1400">
                <a:solidFill>
                  <a:schemeClr val="lt1"/>
                </a:solidFill>
              </a:defRPr>
            </a:lvl4pPr>
            <a:lvl5pPr marL="2286000" lvl="4" indent="-317500" rtl="0">
              <a:spcBef>
                <a:spcPts val="2100"/>
              </a:spcBef>
              <a:spcAft>
                <a:spcPts val="0"/>
              </a:spcAft>
              <a:buClr>
                <a:schemeClr val="lt1"/>
              </a:buClr>
              <a:buSzPts val="1400"/>
              <a:buChar char="○"/>
              <a:defRPr sz="1400">
                <a:solidFill>
                  <a:schemeClr val="lt1"/>
                </a:solidFill>
              </a:defRPr>
            </a:lvl5pPr>
            <a:lvl6pPr marL="2743200" lvl="5" indent="-317500" rtl="0">
              <a:spcBef>
                <a:spcPts val="2100"/>
              </a:spcBef>
              <a:spcAft>
                <a:spcPts val="0"/>
              </a:spcAft>
              <a:buClr>
                <a:schemeClr val="lt1"/>
              </a:buClr>
              <a:buSzPts val="1400"/>
              <a:buChar char="■"/>
              <a:defRPr sz="1400">
                <a:solidFill>
                  <a:schemeClr val="lt1"/>
                </a:solidFill>
              </a:defRPr>
            </a:lvl6pPr>
            <a:lvl7pPr marL="3200400" lvl="6" indent="-317500" rtl="0">
              <a:spcBef>
                <a:spcPts val="2100"/>
              </a:spcBef>
              <a:spcAft>
                <a:spcPts val="0"/>
              </a:spcAft>
              <a:buClr>
                <a:schemeClr val="lt1"/>
              </a:buClr>
              <a:buSzPts val="1400"/>
              <a:buChar char="●"/>
              <a:defRPr sz="1400">
                <a:solidFill>
                  <a:schemeClr val="lt1"/>
                </a:solidFill>
              </a:defRPr>
            </a:lvl7pPr>
            <a:lvl8pPr marL="3657600" lvl="7" indent="-317500" rtl="0">
              <a:spcBef>
                <a:spcPts val="2100"/>
              </a:spcBef>
              <a:spcAft>
                <a:spcPts val="0"/>
              </a:spcAft>
              <a:buClr>
                <a:schemeClr val="lt1"/>
              </a:buClr>
              <a:buSzPts val="1400"/>
              <a:buChar char="○"/>
              <a:defRPr sz="1400">
                <a:solidFill>
                  <a:schemeClr val="lt1"/>
                </a:solidFill>
              </a:defRPr>
            </a:lvl8pPr>
            <a:lvl9pPr marL="4114800" lvl="8" indent="-317500" rtl="0">
              <a:spcBef>
                <a:spcPts val="2100"/>
              </a:spcBef>
              <a:spcAft>
                <a:spcPts val="2100"/>
              </a:spcAft>
              <a:buClr>
                <a:schemeClr val="lt1"/>
              </a:buClr>
              <a:buSzPts val="1400"/>
              <a:buChar char="■"/>
              <a:defRPr sz="1400">
                <a:solidFill>
                  <a:schemeClr val="lt1"/>
                </a:solidFill>
              </a:defRPr>
            </a:lvl9pPr>
          </a:lstStyle>
          <a:p>
            <a:endParaRPr/>
          </a:p>
        </p:txBody>
      </p:sp>
      <p:sp>
        <p:nvSpPr>
          <p:cNvPr id="1167" name="Google Shape;1167;p16"/>
          <p:cNvSpPr txBox="1">
            <a:spLocks noGrp="1"/>
          </p:cNvSpPr>
          <p:nvPr>
            <p:ph type="body" idx="13"/>
          </p:nvPr>
        </p:nvSpPr>
        <p:spPr>
          <a:xfrm>
            <a:off x="415600" y="2132600"/>
            <a:ext cx="3250500" cy="834000"/>
          </a:xfrm>
          <a:prstGeom prst="rect">
            <a:avLst/>
          </a:prstGeom>
        </p:spPr>
        <p:txBody>
          <a:bodyPr spcFirstLastPara="1" wrap="square" lIns="121900" tIns="121900" rIns="121900" bIns="121900" anchor="t" anchorCtr="0">
            <a:noAutofit/>
          </a:bodyPr>
          <a:lstStyle>
            <a:lvl1pPr marL="457200" lvl="0" indent="-317500" algn="r" rtl="0">
              <a:spcBef>
                <a:spcPts val="0"/>
              </a:spcBef>
              <a:spcAft>
                <a:spcPts val="0"/>
              </a:spcAft>
              <a:buClr>
                <a:schemeClr val="lt1"/>
              </a:buClr>
              <a:buSzPts val="1400"/>
              <a:buChar char="●"/>
              <a:defRPr sz="1400">
                <a:solidFill>
                  <a:schemeClr val="lt1"/>
                </a:solidFill>
              </a:defRPr>
            </a:lvl1pPr>
            <a:lvl2pPr marL="914400" lvl="1" indent="-317500" algn="r" rtl="0">
              <a:spcBef>
                <a:spcPts val="2100"/>
              </a:spcBef>
              <a:spcAft>
                <a:spcPts val="0"/>
              </a:spcAft>
              <a:buClr>
                <a:schemeClr val="lt1"/>
              </a:buClr>
              <a:buSzPts val="1400"/>
              <a:buChar char="○"/>
              <a:defRPr sz="1400">
                <a:solidFill>
                  <a:schemeClr val="lt1"/>
                </a:solidFill>
              </a:defRPr>
            </a:lvl2pPr>
            <a:lvl3pPr marL="1371600" lvl="2" indent="-317500" algn="r" rtl="0">
              <a:spcBef>
                <a:spcPts val="2100"/>
              </a:spcBef>
              <a:spcAft>
                <a:spcPts val="0"/>
              </a:spcAft>
              <a:buClr>
                <a:schemeClr val="lt1"/>
              </a:buClr>
              <a:buSzPts val="1400"/>
              <a:buChar char="■"/>
              <a:defRPr sz="1400">
                <a:solidFill>
                  <a:schemeClr val="lt1"/>
                </a:solidFill>
              </a:defRPr>
            </a:lvl3pPr>
            <a:lvl4pPr marL="1828800" lvl="3" indent="-317500" algn="r" rtl="0">
              <a:spcBef>
                <a:spcPts val="2100"/>
              </a:spcBef>
              <a:spcAft>
                <a:spcPts val="0"/>
              </a:spcAft>
              <a:buClr>
                <a:schemeClr val="lt1"/>
              </a:buClr>
              <a:buSzPts val="1400"/>
              <a:buChar char="●"/>
              <a:defRPr sz="1400">
                <a:solidFill>
                  <a:schemeClr val="lt1"/>
                </a:solidFill>
              </a:defRPr>
            </a:lvl4pPr>
            <a:lvl5pPr marL="2286000" lvl="4" indent="-317500" algn="r" rtl="0">
              <a:spcBef>
                <a:spcPts val="2100"/>
              </a:spcBef>
              <a:spcAft>
                <a:spcPts val="0"/>
              </a:spcAft>
              <a:buClr>
                <a:schemeClr val="lt1"/>
              </a:buClr>
              <a:buSzPts val="1400"/>
              <a:buChar char="○"/>
              <a:defRPr sz="1400">
                <a:solidFill>
                  <a:schemeClr val="lt1"/>
                </a:solidFill>
              </a:defRPr>
            </a:lvl5pPr>
            <a:lvl6pPr marL="2743200" lvl="5" indent="-317500" algn="r" rtl="0">
              <a:spcBef>
                <a:spcPts val="2100"/>
              </a:spcBef>
              <a:spcAft>
                <a:spcPts val="0"/>
              </a:spcAft>
              <a:buClr>
                <a:schemeClr val="lt1"/>
              </a:buClr>
              <a:buSzPts val="1400"/>
              <a:buChar char="■"/>
              <a:defRPr sz="1400">
                <a:solidFill>
                  <a:schemeClr val="lt1"/>
                </a:solidFill>
              </a:defRPr>
            </a:lvl6pPr>
            <a:lvl7pPr marL="3200400" lvl="6" indent="-317500" algn="r" rtl="0">
              <a:spcBef>
                <a:spcPts val="2100"/>
              </a:spcBef>
              <a:spcAft>
                <a:spcPts val="0"/>
              </a:spcAft>
              <a:buClr>
                <a:schemeClr val="lt1"/>
              </a:buClr>
              <a:buSzPts val="1400"/>
              <a:buChar char="●"/>
              <a:defRPr sz="1400">
                <a:solidFill>
                  <a:schemeClr val="lt1"/>
                </a:solidFill>
              </a:defRPr>
            </a:lvl7pPr>
            <a:lvl8pPr marL="3657600" lvl="7" indent="-317500" algn="r" rtl="0">
              <a:spcBef>
                <a:spcPts val="2100"/>
              </a:spcBef>
              <a:spcAft>
                <a:spcPts val="0"/>
              </a:spcAft>
              <a:buClr>
                <a:schemeClr val="lt1"/>
              </a:buClr>
              <a:buSzPts val="1400"/>
              <a:buChar char="○"/>
              <a:defRPr sz="1400">
                <a:solidFill>
                  <a:schemeClr val="lt1"/>
                </a:solidFill>
              </a:defRPr>
            </a:lvl8pPr>
            <a:lvl9pPr marL="4114800" lvl="8" indent="-317500" algn="r" rtl="0">
              <a:spcBef>
                <a:spcPts val="2100"/>
              </a:spcBef>
              <a:spcAft>
                <a:spcPts val="2100"/>
              </a:spcAft>
              <a:buClr>
                <a:schemeClr val="lt1"/>
              </a:buClr>
              <a:buSzPts val="1400"/>
              <a:buChar char="■"/>
              <a:defRPr sz="1400">
                <a:solidFill>
                  <a:schemeClr val="lt1"/>
                </a:solidFill>
              </a:defRPr>
            </a:lvl9pPr>
          </a:lstStyle>
          <a:p>
            <a:endParaRPr/>
          </a:p>
        </p:txBody>
      </p:sp>
      <p:sp>
        <p:nvSpPr>
          <p:cNvPr id="1168" name="Google Shape;1168;p16"/>
          <p:cNvSpPr txBox="1">
            <a:spLocks noGrp="1"/>
          </p:cNvSpPr>
          <p:nvPr>
            <p:ph type="body" idx="14"/>
          </p:nvPr>
        </p:nvSpPr>
        <p:spPr>
          <a:xfrm>
            <a:off x="415600" y="5104400"/>
            <a:ext cx="3250500" cy="834000"/>
          </a:xfrm>
          <a:prstGeom prst="rect">
            <a:avLst/>
          </a:prstGeom>
        </p:spPr>
        <p:txBody>
          <a:bodyPr spcFirstLastPara="1" wrap="square" lIns="121900" tIns="121900" rIns="121900" bIns="121900" anchor="t" anchorCtr="0">
            <a:noAutofit/>
          </a:bodyPr>
          <a:lstStyle>
            <a:lvl1pPr marL="457200" lvl="0" indent="-317500" algn="r" rtl="0">
              <a:spcBef>
                <a:spcPts val="0"/>
              </a:spcBef>
              <a:spcAft>
                <a:spcPts val="0"/>
              </a:spcAft>
              <a:buClr>
                <a:schemeClr val="lt1"/>
              </a:buClr>
              <a:buSzPts val="1400"/>
              <a:buChar char="●"/>
              <a:defRPr sz="1400">
                <a:solidFill>
                  <a:schemeClr val="lt1"/>
                </a:solidFill>
              </a:defRPr>
            </a:lvl1pPr>
            <a:lvl2pPr marL="914400" lvl="1" indent="-317500" algn="r" rtl="0">
              <a:spcBef>
                <a:spcPts val="2100"/>
              </a:spcBef>
              <a:spcAft>
                <a:spcPts val="0"/>
              </a:spcAft>
              <a:buClr>
                <a:schemeClr val="lt1"/>
              </a:buClr>
              <a:buSzPts val="1400"/>
              <a:buChar char="○"/>
              <a:defRPr sz="1400">
                <a:solidFill>
                  <a:schemeClr val="lt1"/>
                </a:solidFill>
              </a:defRPr>
            </a:lvl2pPr>
            <a:lvl3pPr marL="1371600" lvl="2" indent="-317500" algn="r" rtl="0">
              <a:spcBef>
                <a:spcPts val="2100"/>
              </a:spcBef>
              <a:spcAft>
                <a:spcPts val="0"/>
              </a:spcAft>
              <a:buClr>
                <a:schemeClr val="lt1"/>
              </a:buClr>
              <a:buSzPts val="1400"/>
              <a:buChar char="■"/>
              <a:defRPr sz="1400">
                <a:solidFill>
                  <a:schemeClr val="lt1"/>
                </a:solidFill>
              </a:defRPr>
            </a:lvl3pPr>
            <a:lvl4pPr marL="1828800" lvl="3" indent="-317500" algn="r" rtl="0">
              <a:spcBef>
                <a:spcPts val="2100"/>
              </a:spcBef>
              <a:spcAft>
                <a:spcPts val="0"/>
              </a:spcAft>
              <a:buClr>
                <a:schemeClr val="lt1"/>
              </a:buClr>
              <a:buSzPts val="1400"/>
              <a:buChar char="●"/>
              <a:defRPr sz="1400">
                <a:solidFill>
                  <a:schemeClr val="lt1"/>
                </a:solidFill>
              </a:defRPr>
            </a:lvl4pPr>
            <a:lvl5pPr marL="2286000" lvl="4" indent="-317500" algn="r" rtl="0">
              <a:spcBef>
                <a:spcPts val="2100"/>
              </a:spcBef>
              <a:spcAft>
                <a:spcPts val="0"/>
              </a:spcAft>
              <a:buClr>
                <a:schemeClr val="lt1"/>
              </a:buClr>
              <a:buSzPts val="1400"/>
              <a:buChar char="○"/>
              <a:defRPr sz="1400">
                <a:solidFill>
                  <a:schemeClr val="lt1"/>
                </a:solidFill>
              </a:defRPr>
            </a:lvl5pPr>
            <a:lvl6pPr marL="2743200" lvl="5" indent="-317500" algn="r" rtl="0">
              <a:spcBef>
                <a:spcPts val="2100"/>
              </a:spcBef>
              <a:spcAft>
                <a:spcPts val="0"/>
              </a:spcAft>
              <a:buClr>
                <a:schemeClr val="lt1"/>
              </a:buClr>
              <a:buSzPts val="1400"/>
              <a:buChar char="■"/>
              <a:defRPr sz="1400">
                <a:solidFill>
                  <a:schemeClr val="lt1"/>
                </a:solidFill>
              </a:defRPr>
            </a:lvl6pPr>
            <a:lvl7pPr marL="3200400" lvl="6" indent="-317500" algn="r" rtl="0">
              <a:spcBef>
                <a:spcPts val="2100"/>
              </a:spcBef>
              <a:spcAft>
                <a:spcPts val="0"/>
              </a:spcAft>
              <a:buClr>
                <a:schemeClr val="lt1"/>
              </a:buClr>
              <a:buSzPts val="1400"/>
              <a:buChar char="●"/>
              <a:defRPr sz="1400">
                <a:solidFill>
                  <a:schemeClr val="lt1"/>
                </a:solidFill>
              </a:defRPr>
            </a:lvl7pPr>
            <a:lvl8pPr marL="3657600" lvl="7" indent="-317500" algn="r" rtl="0">
              <a:spcBef>
                <a:spcPts val="2100"/>
              </a:spcBef>
              <a:spcAft>
                <a:spcPts val="0"/>
              </a:spcAft>
              <a:buClr>
                <a:schemeClr val="lt1"/>
              </a:buClr>
              <a:buSzPts val="1400"/>
              <a:buChar char="○"/>
              <a:defRPr sz="1400">
                <a:solidFill>
                  <a:schemeClr val="lt1"/>
                </a:solidFill>
              </a:defRPr>
            </a:lvl8pPr>
            <a:lvl9pPr marL="4114800" lvl="8" indent="-317500" algn="r" rtl="0">
              <a:spcBef>
                <a:spcPts val="2100"/>
              </a:spcBef>
              <a:spcAft>
                <a:spcPts val="2100"/>
              </a:spcAft>
              <a:buClr>
                <a:schemeClr val="lt1"/>
              </a:buClr>
              <a:buSzPts val="1400"/>
              <a:buChar char="■"/>
              <a:defRPr sz="1400">
                <a:solidFill>
                  <a:schemeClr val="lt1"/>
                </a:solidFill>
              </a:defRPr>
            </a:lvl9pPr>
          </a:lstStyle>
          <a:p>
            <a:endParaRPr/>
          </a:p>
        </p:txBody>
      </p:sp>
      <p:sp>
        <p:nvSpPr>
          <p:cNvPr id="1169" name="Google Shape;1169;p16"/>
          <p:cNvSpPr txBox="1">
            <a:spLocks noGrp="1"/>
          </p:cNvSpPr>
          <p:nvPr>
            <p:ph type="body" idx="15"/>
          </p:nvPr>
        </p:nvSpPr>
        <p:spPr>
          <a:xfrm>
            <a:off x="415600" y="3656600"/>
            <a:ext cx="3250500" cy="834000"/>
          </a:xfrm>
          <a:prstGeom prst="rect">
            <a:avLst/>
          </a:prstGeom>
        </p:spPr>
        <p:txBody>
          <a:bodyPr spcFirstLastPara="1" wrap="square" lIns="121900" tIns="121900" rIns="121900" bIns="121900" anchor="t" anchorCtr="0">
            <a:noAutofit/>
          </a:bodyPr>
          <a:lstStyle>
            <a:lvl1pPr marL="457200" lvl="0" indent="-317500" algn="r" rtl="0">
              <a:spcBef>
                <a:spcPts val="0"/>
              </a:spcBef>
              <a:spcAft>
                <a:spcPts val="0"/>
              </a:spcAft>
              <a:buClr>
                <a:schemeClr val="lt1"/>
              </a:buClr>
              <a:buSzPts val="1400"/>
              <a:buChar char="●"/>
              <a:defRPr sz="1400">
                <a:solidFill>
                  <a:schemeClr val="lt1"/>
                </a:solidFill>
              </a:defRPr>
            </a:lvl1pPr>
            <a:lvl2pPr marL="914400" lvl="1" indent="-317500" algn="r" rtl="0">
              <a:spcBef>
                <a:spcPts val="2100"/>
              </a:spcBef>
              <a:spcAft>
                <a:spcPts val="0"/>
              </a:spcAft>
              <a:buClr>
                <a:schemeClr val="lt1"/>
              </a:buClr>
              <a:buSzPts val="1400"/>
              <a:buChar char="○"/>
              <a:defRPr sz="1400">
                <a:solidFill>
                  <a:schemeClr val="lt1"/>
                </a:solidFill>
              </a:defRPr>
            </a:lvl2pPr>
            <a:lvl3pPr marL="1371600" lvl="2" indent="-317500" algn="r" rtl="0">
              <a:spcBef>
                <a:spcPts val="2100"/>
              </a:spcBef>
              <a:spcAft>
                <a:spcPts val="0"/>
              </a:spcAft>
              <a:buClr>
                <a:schemeClr val="lt1"/>
              </a:buClr>
              <a:buSzPts val="1400"/>
              <a:buChar char="■"/>
              <a:defRPr sz="1400">
                <a:solidFill>
                  <a:schemeClr val="lt1"/>
                </a:solidFill>
              </a:defRPr>
            </a:lvl3pPr>
            <a:lvl4pPr marL="1828800" lvl="3" indent="-317500" algn="r" rtl="0">
              <a:spcBef>
                <a:spcPts val="2100"/>
              </a:spcBef>
              <a:spcAft>
                <a:spcPts val="0"/>
              </a:spcAft>
              <a:buClr>
                <a:schemeClr val="lt1"/>
              </a:buClr>
              <a:buSzPts val="1400"/>
              <a:buChar char="●"/>
              <a:defRPr sz="1400">
                <a:solidFill>
                  <a:schemeClr val="lt1"/>
                </a:solidFill>
              </a:defRPr>
            </a:lvl4pPr>
            <a:lvl5pPr marL="2286000" lvl="4" indent="-317500" algn="r" rtl="0">
              <a:spcBef>
                <a:spcPts val="2100"/>
              </a:spcBef>
              <a:spcAft>
                <a:spcPts val="0"/>
              </a:spcAft>
              <a:buClr>
                <a:schemeClr val="lt1"/>
              </a:buClr>
              <a:buSzPts val="1400"/>
              <a:buChar char="○"/>
              <a:defRPr sz="1400">
                <a:solidFill>
                  <a:schemeClr val="lt1"/>
                </a:solidFill>
              </a:defRPr>
            </a:lvl5pPr>
            <a:lvl6pPr marL="2743200" lvl="5" indent="-317500" algn="r" rtl="0">
              <a:spcBef>
                <a:spcPts val="2100"/>
              </a:spcBef>
              <a:spcAft>
                <a:spcPts val="0"/>
              </a:spcAft>
              <a:buClr>
                <a:schemeClr val="lt1"/>
              </a:buClr>
              <a:buSzPts val="1400"/>
              <a:buChar char="■"/>
              <a:defRPr sz="1400">
                <a:solidFill>
                  <a:schemeClr val="lt1"/>
                </a:solidFill>
              </a:defRPr>
            </a:lvl6pPr>
            <a:lvl7pPr marL="3200400" lvl="6" indent="-317500" algn="r" rtl="0">
              <a:spcBef>
                <a:spcPts val="2100"/>
              </a:spcBef>
              <a:spcAft>
                <a:spcPts val="0"/>
              </a:spcAft>
              <a:buClr>
                <a:schemeClr val="lt1"/>
              </a:buClr>
              <a:buSzPts val="1400"/>
              <a:buChar char="●"/>
              <a:defRPr sz="1400">
                <a:solidFill>
                  <a:schemeClr val="lt1"/>
                </a:solidFill>
              </a:defRPr>
            </a:lvl7pPr>
            <a:lvl8pPr marL="3657600" lvl="7" indent="-317500" algn="r" rtl="0">
              <a:spcBef>
                <a:spcPts val="2100"/>
              </a:spcBef>
              <a:spcAft>
                <a:spcPts val="0"/>
              </a:spcAft>
              <a:buClr>
                <a:schemeClr val="lt1"/>
              </a:buClr>
              <a:buSzPts val="1400"/>
              <a:buChar char="○"/>
              <a:defRPr sz="1400">
                <a:solidFill>
                  <a:schemeClr val="lt1"/>
                </a:solidFill>
              </a:defRPr>
            </a:lvl8pPr>
            <a:lvl9pPr marL="4114800" lvl="8" indent="-317500" algn="r" rtl="0">
              <a:spcBef>
                <a:spcPts val="2100"/>
              </a:spcBef>
              <a:spcAft>
                <a:spcPts val="2100"/>
              </a:spcAft>
              <a:buClr>
                <a:schemeClr val="lt1"/>
              </a:buClr>
              <a:buSzPts val="1400"/>
              <a:buChar char="■"/>
              <a:defRPr sz="1400">
                <a:solidFill>
                  <a:schemeClr val="lt1"/>
                </a:solidFill>
              </a:defRPr>
            </a:lvl9pPr>
          </a:lstStyle>
          <a:p>
            <a:endParaRPr/>
          </a:p>
        </p:txBody>
      </p:sp>
      <p:grpSp>
        <p:nvGrpSpPr>
          <p:cNvPr id="1170" name="Google Shape;1170;p16"/>
          <p:cNvGrpSpPr/>
          <p:nvPr/>
        </p:nvGrpSpPr>
        <p:grpSpPr>
          <a:xfrm>
            <a:off x="4980016" y="3951427"/>
            <a:ext cx="2267969" cy="2450264"/>
            <a:chOff x="3825240" y="1134427"/>
            <a:chExt cx="4538661" cy="4903469"/>
          </a:xfrm>
        </p:grpSpPr>
        <p:sp>
          <p:nvSpPr>
            <p:cNvPr id="1171" name="Google Shape;1171;p16"/>
            <p:cNvSpPr/>
            <p:nvPr/>
          </p:nvSpPr>
          <p:spPr>
            <a:xfrm>
              <a:off x="5862637" y="2483167"/>
              <a:ext cx="1007034" cy="1344929"/>
            </a:xfrm>
            <a:custGeom>
              <a:avLst/>
              <a:gdLst/>
              <a:ahLst/>
              <a:cxnLst/>
              <a:rect l="l" t="t" r="r" b="b"/>
              <a:pathLst>
                <a:path w="1007034" h="1344929" extrusionOk="0">
                  <a:moveTo>
                    <a:pt x="896303" y="853440"/>
                  </a:moveTo>
                  <a:cubicBezTo>
                    <a:pt x="1036320" y="521970"/>
                    <a:pt x="1057275" y="228600"/>
                    <a:pt x="879157" y="0"/>
                  </a:cubicBezTo>
                  <a:cubicBezTo>
                    <a:pt x="671513" y="443865"/>
                    <a:pt x="390525" y="523875"/>
                    <a:pt x="145732" y="785813"/>
                  </a:cubicBezTo>
                  <a:cubicBezTo>
                    <a:pt x="97155" y="972502"/>
                    <a:pt x="48578" y="1158240"/>
                    <a:pt x="0" y="1344930"/>
                  </a:cubicBezTo>
                  <a:cubicBezTo>
                    <a:pt x="3810" y="1341120"/>
                    <a:pt x="7620" y="1338263"/>
                    <a:pt x="11430" y="1334452"/>
                  </a:cubicBezTo>
                  <a:cubicBezTo>
                    <a:pt x="306705" y="1173480"/>
                    <a:pt x="601028" y="1013460"/>
                    <a:pt x="896303" y="853440"/>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6"/>
            <p:cNvSpPr/>
            <p:nvPr/>
          </p:nvSpPr>
          <p:spPr>
            <a:xfrm>
              <a:off x="4978717" y="1890712"/>
              <a:ext cx="716279" cy="1516380"/>
            </a:xfrm>
            <a:custGeom>
              <a:avLst/>
              <a:gdLst/>
              <a:ahLst/>
              <a:cxnLst/>
              <a:rect l="l" t="t" r="r" b="b"/>
              <a:pathLst>
                <a:path w="716279" h="1516380" extrusionOk="0">
                  <a:moveTo>
                    <a:pt x="0" y="824865"/>
                  </a:moveTo>
                  <a:cubicBezTo>
                    <a:pt x="31433" y="469583"/>
                    <a:pt x="151448" y="179070"/>
                    <a:pt x="422910" y="0"/>
                  </a:cubicBezTo>
                  <a:cubicBezTo>
                    <a:pt x="400050" y="481013"/>
                    <a:pt x="618173" y="625793"/>
                    <a:pt x="716280" y="939165"/>
                  </a:cubicBezTo>
                  <a:cubicBezTo>
                    <a:pt x="671513" y="1131570"/>
                    <a:pt x="626745" y="1323975"/>
                    <a:pt x="582930" y="1516380"/>
                  </a:cubicBezTo>
                  <a:cubicBezTo>
                    <a:pt x="581025" y="1511618"/>
                    <a:pt x="579120" y="1507807"/>
                    <a:pt x="577215" y="1503045"/>
                  </a:cubicBezTo>
                  <a:cubicBezTo>
                    <a:pt x="384810" y="1277303"/>
                    <a:pt x="192405" y="1051560"/>
                    <a:pt x="0" y="824865"/>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73" name="Google Shape;1173;p16"/>
            <p:cNvGrpSpPr/>
            <p:nvPr/>
          </p:nvGrpSpPr>
          <p:grpSpPr>
            <a:xfrm>
              <a:off x="3825240" y="4400550"/>
              <a:ext cx="4538661" cy="1637346"/>
              <a:chOff x="3825240" y="4400550"/>
              <a:chExt cx="4538661" cy="1637346"/>
            </a:xfrm>
          </p:grpSpPr>
          <p:sp>
            <p:nvSpPr>
              <p:cNvPr id="1174" name="Google Shape;1174;p16"/>
              <p:cNvSpPr/>
              <p:nvPr/>
            </p:nvSpPr>
            <p:spPr>
              <a:xfrm>
                <a:off x="3825240"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6"/>
              <p:cNvSpPr/>
              <p:nvPr/>
            </p:nvSpPr>
            <p:spPr>
              <a:xfrm>
                <a:off x="6371272"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76" name="Google Shape;1176;p16"/>
              <p:cNvGrpSpPr/>
              <p:nvPr/>
            </p:nvGrpSpPr>
            <p:grpSpPr>
              <a:xfrm>
                <a:off x="3922395" y="4501515"/>
                <a:ext cx="4343399" cy="1354454"/>
                <a:chOff x="3922395" y="4501515"/>
                <a:chExt cx="4343399" cy="1354454"/>
              </a:xfrm>
            </p:grpSpPr>
            <p:grpSp>
              <p:nvGrpSpPr>
                <p:cNvPr id="1177" name="Google Shape;1177;p16"/>
                <p:cNvGrpSpPr/>
                <p:nvPr/>
              </p:nvGrpSpPr>
              <p:grpSpPr>
                <a:xfrm>
                  <a:off x="3922395" y="4501515"/>
                  <a:ext cx="2280285" cy="1354454"/>
                  <a:chOff x="3922395" y="4501515"/>
                  <a:chExt cx="2280285" cy="1354454"/>
                </a:xfrm>
              </p:grpSpPr>
              <p:sp>
                <p:nvSpPr>
                  <p:cNvPr id="1178" name="Google Shape;1178;p16"/>
                  <p:cNvSpPr/>
                  <p:nvPr/>
                </p:nvSpPr>
                <p:spPr>
                  <a:xfrm>
                    <a:off x="4191952" y="4501515"/>
                    <a:ext cx="2010727" cy="1353502"/>
                  </a:xfrm>
                  <a:custGeom>
                    <a:avLst/>
                    <a:gdLst/>
                    <a:ahLst/>
                    <a:cxnLst/>
                    <a:rect l="l" t="t" r="r" b="b"/>
                    <a:pathLst>
                      <a:path w="2010727" h="1353502" extrusionOk="0">
                        <a:moveTo>
                          <a:pt x="478155" y="1353503"/>
                        </a:moveTo>
                        <a:lnTo>
                          <a:pt x="1611630" y="630555"/>
                        </a:lnTo>
                        <a:lnTo>
                          <a:pt x="2010728" y="246697"/>
                        </a:lnTo>
                        <a:lnTo>
                          <a:pt x="1743075" y="0"/>
                        </a:lnTo>
                        <a:lnTo>
                          <a:pt x="0"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6"/>
                  <p:cNvSpPr/>
                  <p:nvPr/>
                </p:nvSpPr>
                <p:spPr>
                  <a:xfrm>
                    <a:off x="5074920" y="4501515"/>
                    <a:ext cx="1127760" cy="884872"/>
                  </a:xfrm>
                  <a:custGeom>
                    <a:avLst/>
                    <a:gdLst/>
                    <a:ahLst/>
                    <a:cxnLst/>
                    <a:rect l="l" t="t" r="r" b="b"/>
                    <a:pathLst>
                      <a:path w="1127760" h="884872" extrusionOk="0">
                        <a:moveTo>
                          <a:pt x="330517" y="884872"/>
                        </a:moveTo>
                        <a:lnTo>
                          <a:pt x="728662" y="630555"/>
                        </a:lnTo>
                        <a:lnTo>
                          <a:pt x="1127760" y="246697"/>
                        </a:lnTo>
                        <a:lnTo>
                          <a:pt x="861060" y="0"/>
                        </a:lnTo>
                        <a:lnTo>
                          <a:pt x="0" y="188595"/>
                        </a:lnTo>
                        <a:cubicBezTo>
                          <a:pt x="591502" y="409575"/>
                          <a:pt x="-4763" y="541972"/>
                          <a:pt x="205740" y="713422"/>
                        </a:cubicBezTo>
                        <a:cubicBezTo>
                          <a:pt x="273367" y="769620"/>
                          <a:pt x="313372" y="827722"/>
                          <a:pt x="330517"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80" name="Google Shape;1180;p16"/>
                  <p:cNvGrpSpPr/>
                  <p:nvPr/>
                </p:nvGrpSpPr>
                <p:grpSpPr>
                  <a:xfrm>
                    <a:off x="3922395" y="4878808"/>
                    <a:ext cx="755103" cy="977161"/>
                    <a:chOff x="3922395" y="4878808"/>
                    <a:chExt cx="755103" cy="977161"/>
                  </a:xfrm>
                </p:grpSpPr>
                <p:sp>
                  <p:nvSpPr>
                    <p:cNvPr id="1181" name="Google Shape;1181;p16"/>
                    <p:cNvSpPr/>
                    <p:nvPr/>
                  </p:nvSpPr>
                  <p:spPr>
                    <a:xfrm>
                      <a:off x="3922395" y="4878808"/>
                      <a:ext cx="755103" cy="977161"/>
                    </a:xfrm>
                    <a:custGeom>
                      <a:avLst/>
                      <a:gdLst/>
                      <a:ahLst/>
                      <a:cxnLst/>
                      <a:rect l="l" t="t" r="r" b="b"/>
                      <a:pathLst>
                        <a:path w="755103" h="977161" extrusionOk="0">
                          <a:moveTo>
                            <a:pt x="448627" y="47521"/>
                          </a:moveTo>
                          <a:cubicBezTo>
                            <a:pt x="655320" y="189444"/>
                            <a:pt x="788670" y="605686"/>
                            <a:pt x="747713" y="977161"/>
                          </a:cubicBezTo>
                          <a:lnTo>
                            <a:pt x="551497" y="842859"/>
                          </a:lnTo>
                          <a:lnTo>
                            <a:pt x="549593" y="704746"/>
                          </a:lnTo>
                          <a:lnTo>
                            <a:pt x="537210" y="833334"/>
                          </a:lnTo>
                          <a:lnTo>
                            <a:pt x="247650" y="634261"/>
                          </a:lnTo>
                          <a:lnTo>
                            <a:pt x="259080" y="478051"/>
                          </a:lnTo>
                          <a:lnTo>
                            <a:pt x="219075" y="615211"/>
                          </a:lnTo>
                          <a:lnTo>
                            <a:pt x="0" y="464716"/>
                          </a:lnTo>
                          <a:cubicBezTo>
                            <a:pt x="41910" y="92289"/>
                            <a:pt x="242888" y="-94401"/>
                            <a:pt x="448627"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6"/>
                    <p:cNvSpPr/>
                    <p:nvPr/>
                  </p:nvSpPr>
                  <p:spPr>
                    <a:xfrm>
                      <a:off x="3965257" y="4956377"/>
                      <a:ext cx="671607" cy="869111"/>
                    </a:xfrm>
                    <a:custGeom>
                      <a:avLst/>
                      <a:gdLst/>
                      <a:ahLst/>
                      <a:cxnLst/>
                      <a:rect l="l" t="t" r="r" b="b"/>
                      <a:pathLst>
                        <a:path w="671607" h="869111" extrusionOk="0">
                          <a:moveTo>
                            <a:pt x="8572" y="342379"/>
                          </a:moveTo>
                          <a:lnTo>
                            <a:pt x="0" y="414770"/>
                          </a:lnTo>
                          <a:lnTo>
                            <a:pt x="176213" y="535737"/>
                          </a:lnTo>
                          <a:lnTo>
                            <a:pt x="216217" y="398577"/>
                          </a:lnTo>
                          <a:lnTo>
                            <a:pt x="204788" y="554787"/>
                          </a:lnTo>
                          <a:lnTo>
                            <a:pt x="494347" y="753860"/>
                          </a:lnTo>
                          <a:lnTo>
                            <a:pt x="506730" y="625272"/>
                          </a:lnTo>
                          <a:lnTo>
                            <a:pt x="508635" y="763385"/>
                          </a:lnTo>
                          <a:lnTo>
                            <a:pt x="661988" y="869112"/>
                          </a:lnTo>
                          <a:lnTo>
                            <a:pt x="670560" y="796722"/>
                          </a:lnTo>
                          <a:cubicBezTo>
                            <a:pt x="683895" y="486207"/>
                            <a:pt x="568643" y="159500"/>
                            <a:pt x="398145" y="42342"/>
                          </a:cubicBezTo>
                          <a:cubicBezTo>
                            <a:pt x="227647" y="-74815"/>
                            <a:pt x="61913" y="59487"/>
                            <a:pt x="8572"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6"/>
                    <p:cNvSpPr/>
                    <p:nvPr/>
                  </p:nvSpPr>
                  <p:spPr>
                    <a:xfrm>
                      <a:off x="3990975" y="5014321"/>
                      <a:ext cx="602131" cy="785451"/>
                    </a:xfrm>
                    <a:custGeom>
                      <a:avLst/>
                      <a:gdLst/>
                      <a:ahLst/>
                      <a:cxnLst/>
                      <a:rect l="l" t="t" r="r" b="b"/>
                      <a:pathLst>
                        <a:path w="602131" h="785451" extrusionOk="0">
                          <a:moveTo>
                            <a:pt x="0" y="374924"/>
                          </a:moveTo>
                          <a:lnTo>
                            <a:pt x="12383" y="383496"/>
                          </a:lnTo>
                          <a:cubicBezTo>
                            <a:pt x="12383" y="381591"/>
                            <a:pt x="12383" y="378734"/>
                            <a:pt x="13335" y="376829"/>
                          </a:cubicBezTo>
                          <a:cubicBezTo>
                            <a:pt x="29527" y="234906"/>
                            <a:pt x="75248" y="128226"/>
                            <a:pt x="137160" y="71076"/>
                          </a:cubicBezTo>
                          <a:cubicBezTo>
                            <a:pt x="199072" y="13926"/>
                            <a:pt x="277178" y="5354"/>
                            <a:pt x="356235" y="59646"/>
                          </a:cubicBezTo>
                          <a:cubicBezTo>
                            <a:pt x="435292" y="113939"/>
                            <a:pt x="500063" y="220618"/>
                            <a:pt x="541020" y="349206"/>
                          </a:cubicBezTo>
                          <a:cubicBezTo>
                            <a:pt x="581978" y="477793"/>
                            <a:pt x="600075" y="628289"/>
                            <a:pt x="583883" y="770211"/>
                          </a:cubicBezTo>
                          <a:cubicBezTo>
                            <a:pt x="583883" y="772116"/>
                            <a:pt x="582930" y="774974"/>
                            <a:pt x="582930" y="776879"/>
                          </a:cubicBezTo>
                          <a:lnTo>
                            <a:pt x="595313" y="785451"/>
                          </a:lnTo>
                          <a:cubicBezTo>
                            <a:pt x="595313" y="783546"/>
                            <a:pt x="596265" y="780689"/>
                            <a:pt x="596265" y="778784"/>
                          </a:cubicBezTo>
                          <a:cubicBezTo>
                            <a:pt x="612458" y="631146"/>
                            <a:pt x="594360" y="473984"/>
                            <a:pt x="551497" y="339681"/>
                          </a:cubicBezTo>
                          <a:cubicBezTo>
                            <a:pt x="508635" y="205379"/>
                            <a:pt x="441008" y="94889"/>
                            <a:pt x="358140" y="37739"/>
                          </a:cubicBezTo>
                          <a:cubicBezTo>
                            <a:pt x="276225" y="-18459"/>
                            <a:pt x="195263" y="-9886"/>
                            <a:pt x="130492" y="50121"/>
                          </a:cubicBezTo>
                          <a:cubicBezTo>
                            <a:pt x="65723" y="110129"/>
                            <a:pt x="17145" y="221571"/>
                            <a:pt x="952" y="369209"/>
                          </a:cubicBezTo>
                          <a:cubicBezTo>
                            <a:pt x="0" y="370161"/>
                            <a:pt x="0" y="372066"/>
                            <a:pt x="0" y="374924"/>
                          </a:cubicBezTo>
                          <a:lnTo>
                            <a:pt x="0" y="374924"/>
                          </a:lnTo>
                          <a:close/>
                          <a:moveTo>
                            <a:pt x="90488" y="436836"/>
                          </a:moveTo>
                          <a:cubicBezTo>
                            <a:pt x="103823" y="320631"/>
                            <a:pt x="140970" y="233954"/>
                            <a:pt x="192405" y="187281"/>
                          </a:cubicBezTo>
                          <a:cubicBezTo>
                            <a:pt x="242888" y="140609"/>
                            <a:pt x="306705" y="132989"/>
                            <a:pt x="371475" y="177756"/>
                          </a:cubicBezTo>
                          <a:cubicBezTo>
                            <a:pt x="436245" y="221571"/>
                            <a:pt x="488633" y="309201"/>
                            <a:pt x="522922" y="413976"/>
                          </a:cubicBezTo>
                          <a:cubicBezTo>
                            <a:pt x="556260" y="518751"/>
                            <a:pt x="571500" y="641624"/>
                            <a:pt x="558165" y="757829"/>
                          </a:cubicBezTo>
                          <a:lnTo>
                            <a:pt x="545783" y="749256"/>
                          </a:lnTo>
                          <a:cubicBezTo>
                            <a:pt x="558165" y="639718"/>
                            <a:pt x="543878" y="523514"/>
                            <a:pt x="512445" y="423501"/>
                          </a:cubicBezTo>
                          <a:cubicBezTo>
                            <a:pt x="480060" y="324441"/>
                            <a:pt x="430530" y="241574"/>
                            <a:pt x="368617" y="199664"/>
                          </a:cubicBezTo>
                          <a:cubicBezTo>
                            <a:pt x="307658" y="157754"/>
                            <a:pt x="247650" y="164421"/>
                            <a:pt x="199072" y="209189"/>
                          </a:cubicBezTo>
                          <a:cubicBezTo>
                            <a:pt x="151448" y="253956"/>
                            <a:pt x="115252" y="335871"/>
                            <a:pt x="102870" y="445409"/>
                          </a:cubicBezTo>
                          <a:lnTo>
                            <a:pt x="90488" y="436836"/>
                          </a:lnTo>
                          <a:lnTo>
                            <a:pt x="90488" y="436836"/>
                          </a:lnTo>
                          <a:close/>
                          <a:moveTo>
                            <a:pt x="122873" y="458743"/>
                          </a:moveTo>
                          <a:lnTo>
                            <a:pt x="122873" y="456839"/>
                          </a:lnTo>
                          <a:cubicBezTo>
                            <a:pt x="133350" y="362541"/>
                            <a:pt x="164783" y="291104"/>
                            <a:pt x="205740" y="253004"/>
                          </a:cubicBezTo>
                          <a:cubicBezTo>
                            <a:pt x="246697" y="214904"/>
                            <a:pt x="299085" y="209189"/>
                            <a:pt x="351472" y="245384"/>
                          </a:cubicBezTo>
                          <a:cubicBezTo>
                            <a:pt x="403860" y="281579"/>
                            <a:pt x="447675" y="353016"/>
                            <a:pt x="475297" y="438741"/>
                          </a:cubicBezTo>
                          <a:cubicBezTo>
                            <a:pt x="502920" y="524466"/>
                            <a:pt x="514350" y="624479"/>
                            <a:pt x="503872" y="719729"/>
                          </a:cubicBezTo>
                          <a:lnTo>
                            <a:pt x="503872" y="721634"/>
                          </a:lnTo>
                          <a:lnTo>
                            <a:pt x="491490" y="713061"/>
                          </a:lnTo>
                          <a:lnTo>
                            <a:pt x="491490" y="711156"/>
                          </a:lnTo>
                          <a:cubicBezTo>
                            <a:pt x="501015" y="622574"/>
                            <a:pt x="490538" y="528276"/>
                            <a:pt x="464820" y="448266"/>
                          </a:cubicBezTo>
                          <a:cubicBezTo>
                            <a:pt x="439103" y="368256"/>
                            <a:pt x="398145" y="301581"/>
                            <a:pt x="349567" y="268243"/>
                          </a:cubicBezTo>
                          <a:cubicBezTo>
                            <a:pt x="300038" y="234906"/>
                            <a:pt x="251460" y="239668"/>
                            <a:pt x="213360" y="275864"/>
                          </a:cubicBezTo>
                          <a:cubicBezTo>
                            <a:pt x="174308" y="312059"/>
                            <a:pt x="145733" y="378734"/>
                            <a:pt x="136208" y="467316"/>
                          </a:cubicBezTo>
                          <a:lnTo>
                            <a:pt x="136208" y="469221"/>
                          </a:lnTo>
                          <a:lnTo>
                            <a:pt x="122873" y="458743"/>
                          </a:lnTo>
                          <a:lnTo>
                            <a:pt x="122873" y="458743"/>
                          </a:lnTo>
                          <a:close/>
                          <a:moveTo>
                            <a:pt x="181928" y="499701"/>
                          </a:moveTo>
                          <a:cubicBezTo>
                            <a:pt x="190500" y="435884"/>
                            <a:pt x="212408" y="388259"/>
                            <a:pt x="240983" y="362541"/>
                          </a:cubicBezTo>
                          <a:cubicBezTo>
                            <a:pt x="271463" y="333966"/>
                            <a:pt x="309563" y="330156"/>
                            <a:pt x="347663" y="356826"/>
                          </a:cubicBezTo>
                          <a:cubicBezTo>
                            <a:pt x="385763" y="383496"/>
                            <a:pt x="418147" y="435884"/>
                            <a:pt x="438150" y="498749"/>
                          </a:cubicBezTo>
                          <a:cubicBezTo>
                            <a:pt x="457200" y="557804"/>
                            <a:pt x="465772" y="626384"/>
                            <a:pt x="460058" y="692106"/>
                          </a:cubicBezTo>
                          <a:lnTo>
                            <a:pt x="447675" y="683534"/>
                          </a:lnTo>
                          <a:cubicBezTo>
                            <a:pt x="452438" y="623526"/>
                            <a:pt x="444817" y="561614"/>
                            <a:pt x="427672" y="508274"/>
                          </a:cubicBezTo>
                          <a:cubicBezTo>
                            <a:pt x="409575" y="451124"/>
                            <a:pt x="380047" y="403499"/>
                            <a:pt x="344805" y="378734"/>
                          </a:cubicBezTo>
                          <a:cubicBezTo>
                            <a:pt x="309563" y="354921"/>
                            <a:pt x="275272" y="358731"/>
                            <a:pt x="247650" y="384449"/>
                          </a:cubicBezTo>
                          <a:cubicBezTo>
                            <a:pt x="221933" y="408261"/>
                            <a:pt x="201930" y="451124"/>
                            <a:pt x="193358" y="509226"/>
                          </a:cubicBezTo>
                          <a:lnTo>
                            <a:pt x="181928" y="499701"/>
                          </a:lnTo>
                          <a:lnTo>
                            <a:pt x="181928" y="499701"/>
                          </a:lnTo>
                          <a:close/>
                          <a:moveTo>
                            <a:pt x="237172" y="537801"/>
                          </a:moveTo>
                          <a:cubicBezTo>
                            <a:pt x="242888" y="497796"/>
                            <a:pt x="256222" y="467316"/>
                            <a:pt x="274320" y="450171"/>
                          </a:cubicBezTo>
                          <a:cubicBezTo>
                            <a:pt x="293370" y="432074"/>
                            <a:pt x="318135" y="429216"/>
                            <a:pt x="341947" y="446361"/>
                          </a:cubicBezTo>
                          <a:cubicBezTo>
                            <a:pt x="366713" y="463506"/>
                            <a:pt x="386715" y="495891"/>
                            <a:pt x="399097" y="535896"/>
                          </a:cubicBezTo>
                          <a:cubicBezTo>
                            <a:pt x="411480" y="573043"/>
                            <a:pt x="417195" y="616859"/>
                            <a:pt x="413385" y="658768"/>
                          </a:cubicBezTo>
                          <a:lnTo>
                            <a:pt x="401003" y="650196"/>
                          </a:lnTo>
                          <a:cubicBezTo>
                            <a:pt x="403860" y="614954"/>
                            <a:pt x="399097" y="577806"/>
                            <a:pt x="388620" y="545421"/>
                          </a:cubicBezTo>
                          <a:cubicBezTo>
                            <a:pt x="377190" y="511131"/>
                            <a:pt x="360045" y="482556"/>
                            <a:pt x="339090" y="468268"/>
                          </a:cubicBezTo>
                          <a:cubicBezTo>
                            <a:pt x="318135" y="453981"/>
                            <a:pt x="297180" y="455886"/>
                            <a:pt x="280988" y="471126"/>
                          </a:cubicBezTo>
                          <a:cubicBezTo>
                            <a:pt x="265747" y="485414"/>
                            <a:pt x="253365" y="511131"/>
                            <a:pt x="248603" y="545421"/>
                          </a:cubicBezTo>
                          <a:lnTo>
                            <a:pt x="237172" y="537801"/>
                          </a:lnTo>
                          <a:lnTo>
                            <a:pt x="237172" y="537801"/>
                          </a:lnTo>
                          <a:close/>
                          <a:moveTo>
                            <a:pt x="273367" y="562566"/>
                          </a:moveTo>
                          <a:cubicBezTo>
                            <a:pt x="280035" y="509226"/>
                            <a:pt x="309563" y="482556"/>
                            <a:pt x="340042" y="502559"/>
                          </a:cubicBezTo>
                          <a:cubicBezTo>
                            <a:pt x="370522" y="523514"/>
                            <a:pt x="389572" y="583521"/>
                            <a:pt x="384810" y="638766"/>
                          </a:cubicBezTo>
                          <a:lnTo>
                            <a:pt x="372428" y="630193"/>
                          </a:lnTo>
                          <a:cubicBezTo>
                            <a:pt x="376238" y="588284"/>
                            <a:pt x="360997" y="540659"/>
                            <a:pt x="337185" y="525418"/>
                          </a:cubicBezTo>
                          <a:cubicBezTo>
                            <a:pt x="313372" y="509226"/>
                            <a:pt x="290513" y="530181"/>
                            <a:pt x="285750" y="571139"/>
                          </a:cubicBezTo>
                          <a:lnTo>
                            <a:pt x="273367"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84" name="Google Shape;1184;p16"/>
                <p:cNvGrpSpPr/>
                <p:nvPr/>
              </p:nvGrpSpPr>
              <p:grpSpPr>
                <a:xfrm>
                  <a:off x="5986462" y="4501515"/>
                  <a:ext cx="2279332" cy="1354454"/>
                  <a:chOff x="5986462" y="4501515"/>
                  <a:chExt cx="2279332" cy="1354454"/>
                </a:xfrm>
              </p:grpSpPr>
              <p:sp>
                <p:nvSpPr>
                  <p:cNvPr id="1185" name="Google Shape;1185;p16"/>
                  <p:cNvSpPr/>
                  <p:nvPr/>
                </p:nvSpPr>
                <p:spPr>
                  <a:xfrm>
                    <a:off x="5986462" y="4501515"/>
                    <a:ext cx="2010727" cy="1353502"/>
                  </a:xfrm>
                  <a:custGeom>
                    <a:avLst/>
                    <a:gdLst/>
                    <a:ahLst/>
                    <a:cxnLst/>
                    <a:rect l="l" t="t" r="r" b="b"/>
                    <a:pathLst>
                      <a:path w="2010727" h="1353502" extrusionOk="0">
                        <a:moveTo>
                          <a:pt x="1532573" y="1353503"/>
                        </a:moveTo>
                        <a:lnTo>
                          <a:pt x="400050" y="630555"/>
                        </a:lnTo>
                        <a:lnTo>
                          <a:pt x="0" y="246697"/>
                        </a:lnTo>
                        <a:lnTo>
                          <a:pt x="267653" y="0"/>
                        </a:lnTo>
                        <a:lnTo>
                          <a:pt x="2010727"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6"/>
                  <p:cNvSpPr/>
                  <p:nvPr/>
                </p:nvSpPr>
                <p:spPr>
                  <a:xfrm>
                    <a:off x="5986462" y="4501515"/>
                    <a:ext cx="1127759" cy="884872"/>
                  </a:xfrm>
                  <a:custGeom>
                    <a:avLst/>
                    <a:gdLst/>
                    <a:ahLst/>
                    <a:cxnLst/>
                    <a:rect l="l" t="t" r="r" b="b"/>
                    <a:pathLst>
                      <a:path w="1127759" h="884872" extrusionOk="0">
                        <a:moveTo>
                          <a:pt x="797243" y="884872"/>
                        </a:moveTo>
                        <a:lnTo>
                          <a:pt x="399097" y="630555"/>
                        </a:lnTo>
                        <a:lnTo>
                          <a:pt x="0" y="246697"/>
                        </a:lnTo>
                        <a:lnTo>
                          <a:pt x="266700" y="0"/>
                        </a:lnTo>
                        <a:lnTo>
                          <a:pt x="1127760" y="188595"/>
                        </a:lnTo>
                        <a:cubicBezTo>
                          <a:pt x="536257" y="409575"/>
                          <a:pt x="1132523" y="541972"/>
                          <a:pt x="922020" y="713422"/>
                        </a:cubicBezTo>
                        <a:cubicBezTo>
                          <a:pt x="854393" y="769620"/>
                          <a:pt x="814388" y="827722"/>
                          <a:pt x="797243"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87" name="Google Shape;1187;p16"/>
                  <p:cNvGrpSpPr/>
                  <p:nvPr/>
                </p:nvGrpSpPr>
                <p:grpSpPr>
                  <a:xfrm>
                    <a:off x="7511644" y="4878808"/>
                    <a:ext cx="754150" cy="977161"/>
                    <a:chOff x="7511644" y="4878808"/>
                    <a:chExt cx="754150" cy="977161"/>
                  </a:xfrm>
                </p:grpSpPr>
                <p:sp>
                  <p:nvSpPr>
                    <p:cNvPr id="1188" name="Google Shape;1188;p16"/>
                    <p:cNvSpPr/>
                    <p:nvPr/>
                  </p:nvSpPr>
                  <p:spPr>
                    <a:xfrm>
                      <a:off x="7511644" y="4878808"/>
                      <a:ext cx="754150" cy="977161"/>
                    </a:xfrm>
                    <a:custGeom>
                      <a:avLst/>
                      <a:gdLst/>
                      <a:ahLst/>
                      <a:cxnLst/>
                      <a:rect l="l" t="t" r="r" b="b"/>
                      <a:pathLst>
                        <a:path w="754150" h="977161" extrusionOk="0">
                          <a:moveTo>
                            <a:pt x="306476" y="47521"/>
                          </a:moveTo>
                          <a:cubicBezTo>
                            <a:pt x="99783" y="189444"/>
                            <a:pt x="-33567" y="605686"/>
                            <a:pt x="7391" y="977161"/>
                          </a:cubicBezTo>
                          <a:lnTo>
                            <a:pt x="203606" y="842859"/>
                          </a:lnTo>
                          <a:lnTo>
                            <a:pt x="205511" y="704746"/>
                          </a:lnTo>
                          <a:lnTo>
                            <a:pt x="217893" y="833334"/>
                          </a:lnTo>
                          <a:lnTo>
                            <a:pt x="507453" y="634261"/>
                          </a:lnTo>
                          <a:lnTo>
                            <a:pt x="495070" y="478051"/>
                          </a:lnTo>
                          <a:lnTo>
                            <a:pt x="535076" y="615211"/>
                          </a:lnTo>
                          <a:lnTo>
                            <a:pt x="754151" y="464716"/>
                          </a:lnTo>
                          <a:cubicBezTo>
                            <a:pt x="713193" y="92289"/>
                            <a:pt x="512216" y="-94401"/>
                            <a:pt x="306476"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6"/>
                    <p:cNvSpPr/>
                    <p:nvPr/>
                  </p:nvSpPr>
                  <p:spPr>
                    <a:xfrm>
                      <a:off x="7552277" y="4956377"/>
                      <a:ext cx="670654" cy="869111"/>
                    </a:xfrm>
                    <a:custGeom>
                      <a:avLst/>
                      <a:gdLst/>
                      <a:ahLst/>
                      <a:cxnLst/>
                      <a:rect l="l" t="t" r="r" b="b"/>
                      <a:pathLst>
                        <a:path w="670654" h="869111" extrusionOk="0">
                          <a:moveTo>
                            <a:pt x="663035" y="342379"/>
                          </a:moveTo>
                          <a:lnTo>
                            <a:pt x="670655" y="414770"/>
                          </a:lnTo>
                          <a:lnTo>
                            <a:pt x="494443" y="535737"/>
                          </a:lnTo>
                          <a:lnTo>
                            <a:pt x="454437" y="398577"/>
                          </a:lnTo>
                          <a:lnTo>
                            <a:pt x="466820" y="554787"/>
                          </a:lnTo>
                          <a:lnTo>
                            <a:pt x="177260" y="753860"/>
                          </a:lnTo>
                          <a:lnTo>
                            <a:pt x="164878" y="625272"/>
                          </a:lnTo>
                          <a:lnTo>
                            <a:pt x="162973" y="763385"/>
                          </a:lnTo>
                          <a:lnTo>
                            <a:pt x="9620" y="869112"/>
                          </a:lnTo>
                          <a:lnTo>
                            <a:pt x="1048" y="796722"/>
                          </a:lnTo>
                          <a:cubicBezTo>
                            <a:pt x="-12287" y="486207"/>
                            <a:pt x="102965" y="159500"/>
                            <a:pt x="273463" y="42342"/>
                          </a:cubicBezTo>
                          <a:cubicBezTo>
                            <a:pt x="443960" y="-74815"/>
                            <a:pt x="610648" y="59487"/>
                            <a:pt x="663035"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6"/>
                    <p:cNvSpPr/>
                    <p:nvPr/>
                  </p:nvSpPr>
                  <p:spPr>
                    <a:xfrm>
                      <a:off x="7596035" y="5014321"/>
                      <a:ext cx="602131" cy="785451"/>
                    </a:xfrm>
                    <a:custGeom>
                      <a:avLst/>
                      <a:gdLst/>
                      <a:ahLst/>
                      <a:cxnLst/>
                      <a:rect l="l" t="t" r="r" b="b"/>
                      <a:pathLst>
                        <a:path w="602131" h="785451" extrusionOk="0">
                          <a:moveTo>
                            <a:pt x="602132" y="374924"/>
                          </a:moveTo>
                          <a:lnTo>
                            <a:pt x="589750" y="383496"/>
                          </a:lnTo>
                          <a:cubicBezTo>
                            <a:pt x="589750" y="381591"/>
                            <a:pt x="589750" y="378734"/>
                            <a:pt x="588797" y="376829"/>
                          </a:cubicBezTo>
                          <a:cubicBezTo>
                            <a:pt x="572604" y="234906"/>
                            <a:pt x="526884" y="128226"/>
                            <a:pt x="464972" y="71076"/>
                          </a:cubicBezTo>
                          <a:cubicBezTo>
                            <a:pt x="403059" y="13926"/>
                            <a:pt x="324954" y="5354"/>
                            <a:pt x="245897" y="59646"/>
                          </a:cubicBezTo>
                          <a:cubicBezTo>
                            <a:pt x="166839" y="113939"/>
                            <a:pt x="102069" y="220618"/>
                            <a:pt x="61112" y="349206"/>
                          </a:cubicBezTo>
                          <a:cubicBezTo>
                            <a:pt x="20154" y="477793"/>
                            <a:pt x="2057" y="628289"/>
                            <a:pt x="18249" y="770211"/>
                          </a:cubicBezTo>
                          <a:cubicBezTo>
                            <a:pt x="18249" y="772116"/>
                            <a:pt x="19202" y="774974"/>
                            <a:pt x="19202" y="776879"/>
                          </a:cubicBezTo>
                          <a:lnTo>
                            <a:pt x="6819" y="785451"/>
                          </a:lnTo>
                          <a:cubicBezTo>
                            <a:pt x="6819" y="783546"/>
                            <a:pt x="5867" y="780689"/>
                            <a:pt x="5867" y="778784"/>
                          </a:cubicBezTo>
                          <a:cubicBezTo>
                            <a:pt x="-10326" y="631146"/>
                            <a:pt x="7772" y="473984"/>
                            <a:pt x="50634" y="339681"/>
                          </a:cubicBezTo>
                          <a:cubicBezTo>
                            <a:pt x="93497" y="205379"/>
                            <a:pt x="161124" y="94889"/>
                            <a:pt x="243992" y="37739"/>
                          </a:cubicBezTo>
                          <a:cubicBezTo>
                            <a:pt x="325907" y="-18459"/>
                            <a:pt x="406869" y="-9886"/>
                            <a:pt x="471639" y="50121"/>
                          </a:cubicBezTo>
                          <a:cubicBezTo>
                            <a:pt x="536409" y="110129"/>
                            <a:pt x="584987" y="221571"/>
                            <a:pt x="601179" y="369209"/>
                          </a:cubicBezTo>
                          <a:cubicBezTo>
                            <a:pt x="602132" y="370161"/>
                            <a:pt x="602132" y="372066"/>
                            <a:pt x="602132" y="374924"/>
                          </a:cubicBezTo>
                          <a:lnTo>
                            <a:pt x="602132" y="374924"/>
                          </a:lnTo>
                          <a:close/>
                          <a:moveTo>
                            <a:pt x="511644" y="436836"/>
                          </a:moveTo>
                          <a:cubicBezTo>
                            <a:pt x="498309" y="320631"/>
                            <a:pt x="461162" y="233954"/>
                            <a:pt x="410679" y="187281"/>
                          </a:cubicBezTo>
                          <a:cubicBezTo>
                            <a:pt x="360197" y="140609"/>
                            <a:pt x="296379" y="132989"/>
                            <a:pt x="231609" y="177756"/>
                          </a:cubicBezTo>
                          <a:cubicBezTo>
                            <a:pt x="166839" y="221571"/>
                            <a:pt x="114452" y="309201"/>
                            <a:pt x="80162" y="413976"/>
                          </a:cubicBezTo>
                          <a:cubicBezTo>
                            <a:pt x="46824" y="518751"/>
                            <a:pt x="31584" y="641624"/>
                            <a:pt x="44919" y="757829"/>
                          </a:cubicBezTo>
                          <a:lnTo>
                            <a:pt x="57302" y="749256"/>
                          </a:lnTo>
                          <a:cubicBezTo>
                            <a:pt x="44919" y="639718"/>
                            <a:pt x="59207" y="523514"/>
                            <a:pt x="90639" y="423501"/>
                          </a:cubicBezTo>
                          <a:cubicBezTo>
                            <a:pt x="123024" y="324441"/>
                            <a:pt x="172554" y="241574"/>
                            <a:pt x="234467" y="199664"/>
                          </a:cubicBezTo>
                          <a:cubicBezTo>
                            <a:pt x="295427" y="157754"/>
                            <a:pt x="355434" y="164421"/>
                            <a:pt x="404012" y="209189"/>
                          </a:cubicBezTo>
                          <a:cubicBezTo>
                            <a:pt x="451637" y="253956"/>
                            <a:pt x="487832" y="335871"/>
                            <a:pt x="500214" y="445409"/>
                          </a:cubicBezTo>
                          <a:lnTo>
                            <a:pt x="511644" y="436836"/>
                          </a:lnTo>
                          <a:lnTo>
                            <a:pt x="511644" y="436836"/>
                          </a:lnTo>
                          <a:close/>
                          <a:moveTo>
                            <a:pt x="479259" y="458743"/>
                          </a:moveTo>
                          <a:lnTo>
                            <a:pt x="479259" y="456839"/>
                          </a:lnTo>
                          <a:cubicBezTo>
                            <a:pt x="468782" y="362541"/>
                            <a:pt x="437350" y="291104"/>
                            <a:pt x="396392" y="253004"/>
                          </a:cubicBezTo>
                          <a:cubicBezTo>
                            <a:pt x="355434" y="214904"/>
                            <a:pt x="303047" y="209189"/>
                            <a:pt x="250659" y="245384"/>
                          </a:cubicBezTo>
                          <a:cubicBezTo>
                            <a:pt x="198272" y="281579"/>
                            <a:pt x="154457" y="353016"/>
                            <a:pt x="126834" y="438741"/>
                          </a:cubicBezTo>
                          <a:cubicBezTo>
                            <a:pt x="99212" y="524466"/>
                            <a:pt x="87782" y="624479"/>
                            <a:pt x="98259" y="719729"/>
                          </a:cubicBezTo>
                          <a:lnTo>
                            <a:pt x="98259" y="721634"/>
                          </a:lnTo>
                          <a:lnTo>
                            <a:pt x="110642" y="713061"/>
                          </a:lnTo>
                          <a:lnTo>
                            <a:pt x="110642" y="711156"/>
                          </a:lnTo>
                          <a:cubicBezTo>
                            <a:pt x="101117" y="622574"/>
                            <a:pt x="111594" y="528276"/>
                            <a:pt x="137312" y="448266"/>
                          </a:cubicBezTo>
                          <a:cubicBezTo>
                            <a:pt x="163029" y="368256"/>
                            <a:pt x="203987" y="301581"/>
                            <a:pt x="252564" y="268243"/>
                          </a:cubicBezTo>
                          <a:cubicBezTo>
                            <a:pt x="302094" y="234906"/>
                            <a:pt x="350672" y="239668"/>
                            <a:pt x="388772" y="275864"/>
                          </a:cubicBezTo>
                          <a:cubicBezTo>
                            <a:pt x="427825" y="312059"/>
                            <a:pt x="456400" y="378734"/>
                            <a:pt x="465925" y="467316"/>
                          </a:cubicBezTo>
                          <a:lnTo>
                            <a:pt x="465925" y="469221"/>
                          </a:lnTo>
                          <a:lnTo>
                            <a:pt x="479259" y="458743"/>
                          </a:lnTo>
                          <a:lnTo>
                            <a:pt x="479259" y="458743"/>
                          </a:lnTo>
                          <a:close/>
                          <a:moveTo>
                            <a:pt x="420204" y="499701"/>
                          </a:moveTo>
                          <a:cubicBezTo>
                            <a:pt x="411632" y="435884"/>
                            <a:pt x="389725" y="388259"/>
                            <a:pt x="361150" y="362541"/>
                          </a:cubicBezTo>
                          <a:cubicBezTo>
                            <a:pt x="330669" y="333966"/>
                            <a:pt x="292569" y="330156"/>
                            <a:pt x="254469" y="356826"/>
                          </a:cubicBezTo>
                          <a:cubicBezTo>
                            <a:pt x="216369" y="383496"/>
                            <a:pt x="183984" y="435884"/>
                            <a:pt x="163982" y="498749"/>
                          </a:cubicBezTo>
                          <a:cubicBezTo>
                            <a:pt x="144932" y="557804"/>
                            <a:pt x="136359" y="626384"/>
                            <a:pt x="142074" y="692106"/>
                          </a:cubicBezTo>
                          <a:lnTo>
                            <a:pt x="154457" y="683534"/>
                          </a:lnTo>
                          <a:cubicBezTo>
                            <a:pt x="149694" y="623526"/>
                            <a:pt x="157314" y="561614"/>
                            <a:pt x="174459" y="508274"/>
                          </a:cubicBezTo>
                          <a:cubicBezTo>
                            <a:pt x="192557" y="451124"/>
                            <a:pt x="222084" y="403499"/>
                            <a:pt x="257327" y="378734"/>
                          </a:cubicBezTo>
                          <a:cubicBezTo>
                            <a:pt x="292569" y="354921"/>
                            <a:pt x="326859" y="358731"/>
                            <a:pt x="354482" y="384449"/>
                          </a:cubicBezTo>
                          <a:cubicBezTo>
                            <a:pt x="380200" y="408261"/>
                            <a:pt x="400202" y="451124"/>
                            <a:pt x="408775" y="509226"/>
                          </a:cubicBezTo>
                          <a:lnTo>
                            <a:pt x="420204" y="499701"/>
                          </a:lnTo>
                          <a:lnTo>
                            <a:pt x="420204" y="499701"/>
                          </a:lnTo>
                          <a:close/>
                          <a:moveTo>
                            <a:pt x="365912" y="537801"/>
                          </a:moveTo>
                          <a:cubicBezTo>
                            <a:pt x="360197" y="497796"/>
                            <a:pt x="346862" y="467316"/>
                            <a:pt x="328764" y="450171"/>
                          </a:cubicBezTo>
                          <a:cubicBezTo>
                            <a:pt x="309714" y="432074"/>
                            <a:pt x="284950" y="429216"/>
                            <a:pt x="261137" y="446361"/>
                          </a:cubicBezTo>
                          <a:cubicBezTo>
                            <a:pt x="236372" y="463506"/>
                            <a:pt x="216369" y="495891"/>
                            <a:pt x="203987" y="535896"/>
                          </a:cubicBezTo>
                          <a:cubicBezTo>
                            <a:pt x="191604" y="573043"/>
                            <a:pt x="185889" y="616859"/>
                            <a:pt x="189699" y="658768"/>
                          </a:cubicBezTo>
                          <a:lnTo>
                            <a:pt x="202082" y="650196"/>
                          </a:lnTo>
                          <a:cubicBezTo>
                            <a:pt x="199224" y="614954"/>
                            <a:pt x="203987" y="577806"/>
                            <a:pt x="214464" y="545421"/>
                          </a:cubicBezTo>
                          <a:cubicBezTo>
                            <a:pt x="225894" y="511131"/>
                            <a:pt x="243039" y="482556"/>
                            <a:pt x="263994" y="468268"/>
                          </a:cubicBezTo>
                          <a:cubicBezTo>
                            <a:pt x="284950" y="453981"/>
                            <a:pt x="305904" y="455886"/>
                            <a:pt x="322097" y="471126"/>
                          </a:cubicBezTo>
                          <a:cubicBezTo>
                            <a:pt x="337337" y="485414"/>
                            <a:pt x="349719" y="511131"/>
                            <a:pt x="354482" y="545421"/>
                          </a:cubicBezTo>
                          <a:lnTo>
                            <a:pt x="365912" y="537801"/>
                          </a:lnTo>
                          <a:lnTo>
                            <a:pt x="365912" y="537801"/>
                          </a:lnTo>
                          <a:close/>
                          <a:moveTo>
                            <a:pt x="328764" y="562566"/>
                          </a:moveTo>
                          <a:cubicBezTo>
                            <a:pt x="322097" y="509226"/>
                            <a:pt x="292569" y="482556"/>
                            <a:pt x="262089" y="502559"/>
                          </a:cubicBezTo>
                          <a:cubicBezTo>
                            <a:pt x="231609" y="523514"/>
                            <a:pt x="212559" y="583521"/>
                            <a:pt x="217322" y="638766"/>
                          </a:cubicBezTo>
                          <a:lnTo>
                            <a:pt x="229704" y="630193"/>
                          </a:lnTo>
                          <a:cubicBezTo>
                            <a:pt x="225894" y="588284"/>
                            <a:pt x="241134" y="540659"/>
                            <a:pt x="263994" y="525418"/>
                          </a:cubicBezTo>
                          <a:cubicBezTo>
                            <a:pt x="287807" y="509226"/>
                            <a:pt x="310667" y="530181"/>
                            <a:pt x="315429" y="571139"/>
                          </a:cubicBezTo>
                          <a:lnTo>
                            <a:pt x="328764"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191" name="Google Shape;1191;p16"/>
              <p:cNvGrpSpPr/>
              <p:nvPr/>
            </p:nvGrpSpPr>
            <p:grpSpPr>
              <a:xfrm>
                <a:off x="5312092" y="4742484"/>
                <a:ext cx="1564957" cy="1295412"/>
                <a:chOff x="5312092" y="4742484"/>
                <a:chExt cx="1564957" cy="1295412"/>
              </a:xfrm>
            </p:grpSpPr>
            <p:sp>
              <p:nvSpPr>
                <p:cNvPr id="1192" name="Google Shape;1192;p16"/>
                <p:cNvSpPr/>
                <p:nvPr/>
              </p:nvSpPr>
              <p:spPr>
                <a:xfrm>
                  <a:off x="5338762" y="4742484"/>
                  <a:ext cx="1510665" cy="1089673"/>
                </a:xfrm>
                <a:custGeom>
                  <a:avLst/>
                  <a:gdLst/>
                  <a:ahLst/>
                  <a:cxnLst/>
                  <a:rect l="l" t="t" r="r" b="b"/>
                  <a:pathLst>
                    <a:path w="1510665" h="1089673" extrusionOk="0">
                      <a:moveTo>
                        <a:pt x="0" y="1089673"/>
                      </a:moveTo>
                      <a:lnTo>
                        <a:pt x="1510665" y="1089673"/>
                      </a:lnTo>
                      <a:lnTo>
                        <a:pt x="1303020" y="348628"/>
                      </a:lnTo>
                      <a:cubicBezTo>
                        <a:pt x="1171575" y="-121907"/>
                        <a:pt x="332422" y="-110477"/>
                        <a:pt x="204788" y="348628"/>
                      </a:cubicBezTo>
                      <a:lnTo>
                        <a:pt x="0" y="1089673"/>
                      </a:ln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6"/>
                <p:cNvSpPr/>
                <p:nvPr/>
              </p:nvSpPr>
              <p:spPr>
                <a:xfrm>
                  <a:off x="5499734" y="4743436"/>
                  <a:ext cx="1186815" cy="521136"/>
                </a:xfrm>
                <a:custGeom>
                  <a:avLst/>
                  <a:gdLst/>
                  <a:ahLst/>
                  <a:cxnLst/>
                  <a:rect l="l" t="t" r="r" b="b"/>
                  <a:pathLst>
                    <a:path w="1186815" h="521136" extrusionOk="0">
                      <a:moveTo>
                        <a:pt x="1186815" y="504838"/>
                      </a:moveTo>
                      <a:lnTo>
                        <a:pt x="1143000" y="348628"/>
                      </a:lnTo>
                      <a:cubicBezTo>
                        <a:pt x="1011555" y="-121907"/>
                        <a:pt x="172403" y="-110477"/>
                        <a:pt x="44768" y="348628"/>
                      </a:cubicBezTo>
                      <a:lnTo>
                        <a:pt x="0" y="511506"/>
                      </a:lnTo>
                      <a:cubicBezTo>
                        <a:pt x="56197" y="506743"/>
                        <a:pt x="121920" y="485788"/>
                        <a:pt x="200025" y="443878"/>
                      </a:cubicBezTo>
                      <a:cubicBezTo>
                        <a:pt x="480060" y="294336"/>
                        <a:pt x="570547" y="306718"/>
                        <a:pt x="849630" y="472453"/>
                      </a:cubicBezTo>
                      <a:cubicBezTo>
                        <a:pt x="936308" y="523888"/>
                        <a:pt x="1069658" y="534365"/>
                        <a:pt x="1186815" y="504838"/>
                      </a:cubicBezTo>
                      <a:close/>
                    </a:path>
                  </a:pathLst>
                </a:custGeom>
                <a:solidFill>
                  <a:srgbClr val="C054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6"/>
                <p:cNvSpPr/>
                <p:nvPr/>
              </p:nvSpPr>
              <p:spPr>
                <a:xfrm>
                  <a:off x="5312092" y="5255894"/>
                  <a:ext cx="1564957" cy="782002"/>
                </a:xfrm>
                <a:custGeom>
                  <a:avLst/>
                  <a:gdLst/>
                  <a:ahLst/>
                  <a:cxnLst/>
                  <a:rect l="l" t="t" r="r" b="b"/>
                  <a:pathLst>
                    <a:path w="1564957" h="782002" extrusionOk="0">
                      <a:moveTo>
                        <a:pt x="782955" y="0"/>
                      </a:moveTo>
                      <a:cubicBezTo>
                        <a:pt x="1215390" y="0"/>
                        <a:pt x="1564958" y="350520"/>
                        <a:pt x="1564958" y="782003"/>
                      </a:cubicBezTo>
                      <a:lnTo>
                        <a:pt x="1154430" y="782003"/>
                      </a:lnTo>
                      <a:lnTo>
                        <a:pt x="1120140" y="634365"/>
                      </a:lnTo>
                      <a:lnTo>
                        <a:pt x="1122998" y="782003"/>
                      </a:lnTo>
                      <a:lnTo>
                        <a:pt x="517208" y="782003"/>
                      </a:lnTo>
                      <a:lnTo>
                        <a:pt x="506730" y="603885"/>
                      </a:lnTo>
                      <a:lnTo>
                        <a:pt x="458152" y="782003"/>
                      </a:lnTo>
                      <a:lnTo>
                        <a:pt x="0" y="782003"/>
                      </a:lnTo>
                      <a:cubicBezTo>
                        <a:pt x="0" y="349568"/>
                        <a:pt x="350520" y="0"/>
                        <a:pt x="782955" y="0"/>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6"/>
                <p:cNvSpPr/>
                <p:nvPr/>
              </p:nvSpPr>
              <p:spPr>
                <a:xfrm>
                  <a:off x="5401627" y="5339714"/>
                  <a:ext cx="1385887" cy="698182"/>
                </a:xfrm>
                <a:custGeom>
                  <a:avLst/>
                  <a:gdLst/>
                  <a:ahLst/>
                  <a:cxnLst/>
                  <a:rect l="l" t="t" r="r" b="b"/>
                  <a:pathLst>
                    <a:path w="1385887" h="698182" extrusionOk="0">
                      <a:moveTo>
                        <a:pt x="0" y="613410"/>
                      </a:moveTo>
                      <a:lnTo>
                        <a:pt x="0" y="698183"/>
                      </a:lnTo>
                      <a:lnTo>
                        <a:pt x="368617" y="698183"/>
                      </a:lnTo>
                      <a:lnTo>
                        <a:pt x="417195" y="520065"/>
                      </a:lnTo>
                      <a:lnTo>
                        <a:pt x="427672" y="698183"/>
                      </a:lnTo>
                      <a:lnTo>
                        <a:pt x="1033463" y="698183"/>
                      </a:lnTo>
                      <a:lnTo>
                        <a:pt x="1030605" y="550545"/>
                      </a:lnTo>
                      <a:lnTo>
                        <a:pt x="1064895" y="698183"/>
                      </a:lnTo>
                      <a:lnTo>
                        <a:pt x="1385888" y="698183"/>
                      </a:lnTo>
                      <a:lnTo>
                        <a:pt x="1385888" y="613410"/>
                      </a:lnTo>
                      <a:cubicBezTo>
                        <a:pt x="1343978" y="267653"/>
                        <a:pt x="1049655" y="0"/>
                        <a:pt x="693420" y="0"/>
                      </a:cubicBezTo>
                      <a:cubicBezTo>
                        <a:pt x="336232" y="0"/>
                        <a:pt x="41910" y="267653"/>
                        <a:pt x="0" y="613410"/>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6"/>
                <p:cNvSpPr/>
                <p:nvPr/>
              </p:nvSpPr>
              <p:spPr>
                <a:xfrm>
                  <a:off x="5454967" y="5406389"/>
                  <a:ext cx="1247775" cy="631507"/>
                </a:xfrm>
                <a:custGeom>
                  <a:avLst/>
                  <a:gdLst/>
                  <a:ahLst/>
                  <a:cxnLst/>
                  <a:rect l="l" t="t" r="r" b="b"/>
                  <a:pathLst>
                    <a:path w="1247775" h="631507" extrusionOk="0">
                      <a:moveTo>
                        <a:pt x="0" y="631508"/>
                      </a:moveTo>
                      <a:lnTo>
                        <a:pt x="25717" y="631508"/>
                      </a:lnTo>
                      <a:cubicBezTo>
                        <a:pt x="25717" y="628650"/>
                        <a:pt x="25717" y="626745"/>
                        <a:pt x="25717" y="623888"/>
                      </a:cubicBezTo>
                      <a:cubicBezTo>
                        <a:pt x="25717" y="459105"/>
                        <a:pt x="92392" y="309563"/>
                        <a:pt x="200977" y="200978"/>
                      </a:cubicBezTo>
                      <a:cubicBezTo>
                        <a:pt x="309563" y="92393"/>
                        <a:pt x="458152" y="25718"/>
                        <a:pt x="623888" y="25718"/>
                      </a:cubicBezTo>
                      <a:cubicBezTo>
                        <a:pt x="788670" y="25718"/>
                        <a:pt x="938213" y="92393"/>
                        <a:pt x="1046797" y="200978"/>
                      </a:cubicBezTo>
                      <a:cubicBezTo>
                        <a:pt x="1155382" y="309563"/>
                        <a:pt x="1222057" y="458153"/>
                        <a:pt x="1222057" y="623888"/>
                      </a:cubicBezTo>
                      <a:cubicBezTo>
                        <a:pt x="1222057" y="626745"/>
                        <a:pt x="1222057" y="628650"/>
                        <a:pt x="1222057" y="631508"/>
                      </a:cubicBezTo>
                      <a:lnTo>
                        <a:pt x="1247775" y="631508"/>
                      </a:lnTo>
                      <a:cubicBezTo>
                        <a:pt x="1247775" y="628650"/>
                        <a:pt x="1247775" y="626745"/>
                        <a:pt x="1247775" y="623888"/>
                      </a:cubicBezTo>
                      <a:cubicBezTo>
                        <a:pt x="1247775" y="451485"/>
                        <a:pt x="1178242" y="296228"/>
                        <a:pt x="1064895" y="182880"/>
                      </a:cubicBezTo>
                      <a:cubicBezTo>
                        <a:pt x="952500" y="70485"/>
                        <a:pt x="796290" y="0"/>
                        <a:pt x="623888" y="0"/>
                      </a:cubicBezTo>
                      <a:cubicBezTo>
                        <a:pt x="451485" y="0"/>
                        <a:pt x="296227" y="69533"/>
                        <a:pt x="182880" y="182880"/>
                      </a:cubicBezTo>
                      <a:cubicBezTo>
                        <a:pt x="70485" y="295275"/>
                        <a:pt x="0" y="451485"/>
                        <a:pt x="0" y="623888"/>
                      </a:cubicBezTo>
                      <a:cubicBezTo>
                        <a:pt x="0" y="625793"/>
                        <a:pt x="0" y="628650"/>
                        <a:pt x="0" y="631508"/>
                      </a:cubicBezTo>
                      <a:lnTo>
                        <a:pt x="0" y="631508"/>
                      </a:lnTo>
                      <a:close/>
                      <a:moveTo>
                        <a:pt x="189547" y="631508"/>
                      </a:moveTo>
                      <a:cubicBezTo>
                        <a:pt x="189547" y="497205"/>
                        <a:pt x="244792" y="375285"/>
                        <a:pt x="332422" y="286703"/>
                      </a:cubicBezTo>
                      <a:cubicBezTo>
                        <a:pt x="421005" y="198120"/>
                        <a:pt x="542925" y="143828"/>
                        <a:pt x="678180" y="143828"/>
                      </a:cubicBezTo>
                      <a:cubicBezTo>
                        <a:pt x="813435" y="143828"/>
                        <a:pt x="935355" y="198120"/>
                        <a:pt x="1023938" y="286703"/>
                      </a:cubicBezTo>
                      <a:cubicBezTo>
                        <a:pt x="1112520" y="375285"/>
                        <a:pt x="1166813" y="497205"/>
                        <a:pt x="1166813" y="631508"/>
                      </a:cubicBezTo>
                      <a:lnTo>
                        <a:pt x="1141095" y="631508"/>
                      </a:lnTo>
                      <a:cubicBezTo>
                        <a:pt x="1141095" y="503873"/>
                        <a:pt x="1088707" y="388620"/>
                        <a:pt x="1005840" y="304800"/>
                      </a:cubicBezTo>
                      <a:cubicBezTo>
                        <a:pt x="922020" y="220980"/>
                        <a:pt x="806767" y="169545"/>
                        <a:pt x="678180" y="169545"/>
                      </a:cubicBezTo>
                      <a:cubicBezTo>
                        <a:pt x="550545" y="169545"/>
                        <a:pt x="434340" y="220980"/>
                        <a:pt x="350520" y="304800"/>
                      </a:cubicBezTo>
                      <a:cubicBezTo>
                        <a:pt x="266700" y="388620"/>
                        <a:pt x="215265" y="503873"/>
                        <a:pt x="215265" y="631508"/>
                      </a:cubicBezTo>
                      <a:lnTo>
                        <a:pt x="189547" y="631508"/>
                      </a:lnTo>
                      <a:lnTo>
                        <a:pt x="189547" y="631508"/>
                      </a:lnTo>
                      <a:close/>
                      <a:moveTo>
                        <a:pt x="257175" y="631508"/>
                      </a:moveTo>
                      <a:lnTo>
                        <a:pt x="257175" y="629603"/>
                      </a:lnTo>
                      <a:cubicBezTo>
                        <a:pt x="257175" y="519113"/>
                        <a:pt x="301942" y="420053"/>
                        <a:pt x="374332" y="347663"/>
                      </a:cubicBezTo>
                      <a:cubicBezTo>
                        <a:pt x="446722" y="275273"/>
                        <a:pt x="545782" y="230505"/>
                        <a:pt x="656272" y="230505"/>
                      </a:cubicBezTo>
                      <a:cubicBezTo>
                        <a:pt x="766763" y="230505"/>
                        <a:pt x="865822" y="275273"/>
                        <a:pt x="938213" y="347663"/>
                      </a:cubicBezTo>
                      <a:cubicBezTo>
                        <a:pt x="1010602" y="420053"/>
                        <a:pt x="1055370" y="519113"/>
                        <a:pt x="1055370" y="629603"/>
                      </a:cubicBezTo>
                      <a:lnTo>
                        <a:pt x="1055370" y="631508"/>
                      </a:lnTo>
                      <a:lnTo>
                        <a:pt x="1029652" y="631508"/>
                      </a:lnTo>
                      <a:lnTo>
                        <a:pt x="1029652" y="629603"/>
                      </a:lnTo>
                      <a:cubicBezTo>
                        <a:pt x="1029652" y="526733"/>
                        <a:pt x="987742" y="433388"/>
                        <a:pt x="920115" y="365760"/>
                      </a:cubicBezTo>
                      <a:cubicBezTo>
                        <a:pt x="852488" y="298133"/>
                        <a:pt x="759142" y="256223"/>
                        <a:pt x="656272" y="256223"/>
                      </a:cubicBezTo>
                      <a:cubicBezTo>
                        <a:pt x="553402" y="256223"/>
                        <a:pt x="460057" y="298133"/>
                        <a:pt x="392430" y="365760"/>
                      </a:cubicBezTo>
                      <a:cubicBezTo>
                        <a:pt x="324802" y="433388"/>
                        <a:pt x="282892" y="526733"/>
                        <a:pt x="282892" y="629603"/>
                      </a:cubicBezTo>
                      <a:lnTo>
                        <a:pt x="282892" y="631508"/>
                      </a:lnTo>
                      <a:lnTo>
                        <a:pt x="257175" y="631508"/>
                      </a:lnTo>
                      <a:lnTo>
                        <a:pt x="257175" y="631508"/>
                      </a:lnTo>
                      <a:close/>
                      <a:moveTo>
                        <a:pt x="380047" y="631508"/>
                      </a:moveTo>
                      <a:cubicBezTo>
                        <a:pt x="383857" y="556260"/>
                        <a:pt x="415290" y="488633"/>
                        <a:pt x="465772" y="439103"/>
                      </a:cubicBezTo>
                      <a:cubicBezTo>
                        <a:pt x="519113" y="385763"/>
                        <a:pt x="591502" y="353378"/>
                        <a:pt x="672465" y="353378"/>
                      </a:cubicBezTo>
                      <a:cubicBezTo>
                        <a:pt x="753427" y="353378"/>
                        <a:pt x="826770" y="385763"/>
                        <a:pt x="879157" y="439103"/>
                      </a:cubicBezTo>
                      <a:cubicBezTo>
                        <a:pt x="928688" y="488633"/>
                        <a:pt x="961072" y="556260"/>
                        <a:pt x="964882" y="631508"/>
                      </a:cubicBezTo>
                      <a:lnTo>
                        <a:pt x="939165" y="631508"/>
                      </a:lnTo>
                      <a:cubicBezTo>
                        <a:pt x="935355" y="563880"/>
                        <a:pt x="906780" y="501968"/>
                        <a:pt x="861060" y="457200"/>
                      </a:cubicBezTo>
                      <a:cubicBezTo>
                        <a:pt x="812482" y="408623"/>
                        <a:pt x="745807" y="379095"/>
                        <a:pt x="672465" y="379095"/>
                      </a:cubicBezTo>
                      <a:cubicBezTo>
                        <a:pt x="599122" y="379095"/>
                        <a:pt x="532447" y="408623"/>
                        <a:pt x="483870" y="457200"/>
                      </a:cubicBezTo>
                      <a:cubicBezTo>
                        <a:pt x="439102" y="501968"/>
                        <a:pt x="409575" y="563880"/>
                        <a:pt x="405765" y="631508"/>
                      </a:cubicBezTo>
                      <a:lnTo>
                        <a:pt x="380047" y="631508"/>
                      </a:lnTo>
                      <a:lnTo>
                        <a:pt x="380047" y="631508"/>
                      </a:lnTo>
                      <a:close/>
                      <a:moveTo>
                        <a:pt x="496252" y="631508"/>
                      </a:moveTo>
                      <a:cubicBezTo>
                        <a:pt x="498157" y="583883"/>
                        <a:pt x="519113" y="541020"/>
                        <a:pt x="550545" y="509588"/>
                      </a:cubicBezTo>
                      <a:cubicBezTo>
                        <a:pt x="583882" y="476250"/>
                        <a:pt x="630555" y="455295"/>
                        <a:pt x="681990" y="455295"/>
                      </a:cubicBezTo>
                      <a:cubicBezTo>
                        <a:pt x="733425" y="455295"/>
                        <a:pt x="780097" y="476250"/>
                        <a:pt x="813435" y="509588"/>
                      </a:cubicBezTo>
                      <a:cubicBezTo>
                        <a:pt x="844867" y="541020"/>
                        <a:pt x="864870" y="583883"/>
                        <a:pt x="867727" y="631508"/>
                      </a:cubicBezTo>
                      <a:lnTo>
                        <a:pt x="841057" y="631508"/>
                      </a:lnTo>
                      <a:cubicBezTo>
                        <a:pt x="839152" y="590550"/>
                        <a:pt x="821055" y="554355"/>
                        <a:pt x="794385" y="527685"/>
                      </a:cubicBezTo>
                      <a:cubicBezTo>
                        <a:pt x="765810" y="499110"/>
                        <a:pt x="725805" y="481013"/>
                        <a:pt x="681038" y="481013"/>
                      </a:cubicBezTo>
                      <a:cubicBezTo>
                        <a:pt x="637222" y="481013"/>
                        <a:pt x="597217" y="499110"/>
                        <a:pt x="567690" y="527685"/>
                      </a:cubicBezTo>
                      <a:cubicBezTo>
                        <a:pt x="541020" y="554355"/>
                        <a:pt x="522922" y="591503"/>
                        <a:pt x="521017" y="631508"/>
                      </a:cubicBezTo>
                      <a:lnTo>
                        <a:pt x="496252" y="631508"/>
                      </a:lnTo>
                      <a:lnTo>
                        <a:pt x="496252" y="631508"/>
                      </a:lnTo>
                      <a:close/>
                      <a:moveTo>
                        <a:pt x="571500" y="631508"/>
                      </a:moveTo>
                      <a:cubicBezTo>
                        <a:pt x="572452" y="568643"/>
                        <a:pt x="624840" y="518160"/>
                        <a:pt x="687705" y="518160"/>
                      </a:cubicBezTo>
                      <a:cubicBezTo>
                        <a:pt x="750570" y="518160"/>
                        <a:pt x="802005" y="568643"/>
                        <a:pt x="803910" y="631508"/>
                      </a:cubicBezTo>
                      <a:lnTo>
                        <a:pt x="778192" y="631508"/>
                      </a:lnTo>
                      <a:cubicBezTo>
                        <a:pt x="777240" y="582930"/>
                        <a:pt x="737235" y="543878"/>
                        <a:pt x="687705" y="543878"/>
                      </a:cubicBezTo>
                      <a:cubicBezTo>
                        <a:pt x="638175" y="543878"/>
                        <a:pt x="599122" y="582930"/>
                        <a:pt x="597217" y="631508"/>
                      </a:cubicBezTo>
                      <a:lnTo>
                        <a:pt x="571500" y="631508"/>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197" name="Google Shape;1197;p16"/>
            <p:cNvSpPr/>
            <p:nvPr/>
          </p:nvSpPr>
          <p:spPr>
            <a:xfrm>
              <a:off x="4633802" y="1134427"/>
              <a:ext cx="2701644" cy="3765336"/>
            </a:xfrm>
            <a:custGeom>
              <a:avLst/>
              <a:gdLst/>
              <a:ahLst/>
              <a:cxnLst/>
              <a:rect l="l" t="t" r="r" b="b"/>
              <a:pathLst>
                <a:path w="2701644" h="3765336" extrusionOk="0">
                  <a:moveTo>
                    <a:pt x="331580" y="2976563"/>
                  </a:moveTo>
                  <a:cubicBezTo>
                    <a:pt x="327770" y="3114675"/>
                    <a:pt x="372537" y="3252788"/>
                    <a:pt x="465882" y="3368040"/>
                  </a:cubicBezTo>
                  <a:cubicBezTo>
                    <a:pt x="602090" y="3537585"/>
                    <a:pt x="792590" y="3656648"/>
                    <a:pt x="1020238" y="3708083"/>
                  </a:cubicBezTo>
                  <a:cubicBezTo>
                    <a:pt x="1227882" y="3755708"/>
                    <a:pt x="1437432" y="3772853"/>
                    <a:pt x="1666032" y="3762375"/>
                  </a:cubicBezTo>
                  <a:lnTo>
                    <a:pt x="1694607" y="3761423"/>
                  </a:lnTo>
                  <a:cubicBezTo>
                    <a:pt x="1807955" y="3756660"/>
                    <a:pt x="1913682" y="3732848"/>
                    <a:pt x="2010838" y="3692843"/>
                  </a:cubicBezTo>
                  <a:cubicBezTo>
                    <a:pt x="2191813" y="3617595"/>
                    <a:pt x="2320400" y="3485198"/>
                    <a:pt x="2388980" y="3301365"/>
                  </a:cubicBezTo>
                  <a:cubicBezTo>
                    <a:pt x="2430890" y="3188970"/>
                    <a:pt x="2443273" y="3076575"/>
                    <a:pt x="2426128" y="2966085"/>
                  </a:cubicBezTo>
                  <a:cubicBezTo>
                    <a:pt x="2377550" y="2649855"/>
                    <a:pt x="2434700" y="2355533"/>
                    <a:pt x="2594720" y="2092642"/>
                  </a:cubicBezTo>
                  <a:cubicBezTo>
                    <a:pt x="2709020" y="1905953"/>
                    <a:pt x="2731880" y="1699260"/>
                    <a:pt x="2662348" y="1491615"/>
                  </a:cubicBezTo>
                  <a:lnTo>
                    <a:pt x="2598530" y="1302068"/>
                  </a:lnTo>
                  <a:lnTo>
                    <a:pt x="2585195" y="1350645"/>
                  </a:lnTo>
                  <a:cubicBezTo>
                    <a:pt x="2520425" y="1593533"/>
                    <a:pt x="2361357" y="1774508"/>
                    <a:pt x="2129900" y="1870710"/>
                  </a:cubicBezTo>
                  <a:lnTo>
                    <a:pt x="1881297" y="1974533"/>
                  </a:lnTo>
                  <a:lnTo>
                    <a:pt x="1879392" y="1970723"/>
                  </a:lnTo>
                  <a:cubicBezTo>
                    <a:pt x="1721278" y="1659255"/>
                    <a:pt x="1745090" y="1305878"/>
                    <a:pt x="1935590" y="1026795"/>
                  </a:cubicBezTo>
                  <a:cubicBezTo>
                    <a:pt x="2121328" y="755332"/>
                    <a:pt x="2150855" y="434340"/>
                    <a:pt x="2018457" y="133350"/>
                  </a:cubicBezTo>
                  <a:lnTo>
                    <a:pt x="1960355" y="0"/>
                  </a:lnTo>
                  <a:lnTo>
                    <a:pt x="1912730" y="154305"/>
                  </a:lnTo>
                  <a:cubicBezTo>
                    <a:pt x="1834625" y="407670"/>
                    <a:pt x="1672700" y="596265"/>
                    <a:pt x="1434575" y="713423"/>
                  </a:cubicBezTo>
                  <a:cubicBezTo>
                    <a:pt x="1044050" y="903923"/>
                    <a:pt x="792590" y="1240155"/>
                    <a:pt x="721152" y="1668780"/>
                  </a:cubicBezTo>
                  <a:lnTo>
                    <a:pt x="704007" y="1767840"/>
                  </a:lnTo>
                  <a:lnTo>
                    <a:pt x="597327" y="1704023"/>
                  </a:lnTo>
                  <a:cubicBezTo>
                    <a:pt x="366822" y="1566863"/>
                    <a:pt x="247760" y="1320165"/>
                    <a:pt x="283002" y="1054418"/>
                  </a:cubicBezTo>
                  <a:lnTo>
                    <a:pt x="283955" y="1045845"/>
                  </a:lnTo>
                  <a:lnTo>
                    <a:pt x="190610" y="1170623"/>
                  </a:lnTo>
                  <a:cubicBezTo>
                    <a:pt x="-43705" y="1485900"/>
                    <a:pt x="-63708" y="1889760"/>
                    <a:pt x="140127" y="2225993"/>
                  </a:cubicBezTo>
                  <a:cubicBezTo>
                    <a:pt x="273477" y="2446973"/>
                    <a:pt x="339200" y="2701290"/>
                    <a:pt x="331580" y="2976563"/>
                  </a:cubicBez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6"/>
            <p:cNvSpPr/>
            <p:nvPr/>
          </p:nvSpPr>
          <p:spPr>
            <a:xfrm>
              <a:off x="5178635" y="2499359"/>
              <a:ext cx="1800332" cy="2298773"/>
            </a:xfrm>
            <a:custGeom>
              <a:avLst/>
              <a:gdLst/>
              <a:ahLst/>
              <a:cxnLst/>
              <a:rect l="l" t="t" r="r" b="b"/>
              <a:pathLst>
                <a:path w="1800332" h="2298773" extrusionOk="0">
                  <a:moveTo>
                    <a:pt x="1800333" y="776288"/>
                  </a:moveTo>
                  <a:cubicBezTo>
                    <a:pt x="1511725" y="828675"/>
                    <a:pt x="1363135" y="898208"/>
                    <a:pt x="1213593" y="1168718"/>
                  </a:cubicBezTo>
                  <a:cubicBezTo>
                    <a:pt x="933558" y="884872"/>
                    <a:pt x="699242" y="544830"/>
                    <a:pt x="803065" y="0"/>
                  </a:cubicBezTo>
                  <a:cubicBezTo>
                    <a:pt x="384917" y="386715"/>
                    <a:pt x="308717" y="877253"/>
                    <a:pt x="443972" y="1382078"/>
                  </a:cubicBezTo>
                  <a:cubicBezTo>
                    <a:pt x="243947" y="1327785"/>
                    <a:pt x="133457" y="1214438"/>
                    <a:pt x="36302" y="1018222"/>
                  </a:cubicBezTo>
                  <a:cubicBezTo>
                    <a:pt x="-16085" y="1438275"/>
                    <a:pt x="-72283" y="1875473"/>
                    <a:pt x="337292" y="2123123"/>
                  </a:cubicBezTo>
                  <a:cubicBezTo>
                    <a:pt x="1080243" y="2573655"/>
                    <a:pt x="1832718" y="2098358"/>
                    <a:pt x="1622215" y="1367790"/>
                  </a:cubicBezTo>
                  <a:cubicBezTo>
                    <a:pt x="1567922" y="1180148"/>
                    <a:pt x="1597450" y="1006793"/>
                    <a:pt x="1800333" y="77628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6"/>
            <p:cNvSpPr/>
            <p:nvPr/>
          </p:nvSpPr>
          <p:spPr>
            <a:xfrm>
              <a:off x="6115050" y="1686877"/>
              <a:ext cx="384139" cy="691514"/>
            </a:xfrm>
            <a:custGeom>
              <a:avLst/>
              <a:gdLst/>
              <a:ahLst/>
              <a:cxnLst/>
              <a:rect l="l" t="t" r="r" b="b"/>
              <a:pathLst>
                <a:path w="384139" h="691514" extrusionOk="0">
                  <a:moveTo>
                    <a:pt x="0" y="691515"/>
                  </a:moveTo>
                  <a:cubicBezTo>
                    <a:pt x="276225" y="562927"/>
                    <a:pt x="418147" y="342900"/>
                    <a:pt x="377190" y="0"/>
                  </a:cubicBezTo>
                  <a:cubicBezTo>
                    <a:pt x="316230" y="269557"/>
                    <a:pt x="60007" y="299085"/>
                    <a:pt x="0" y="691515"/>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6"/>
            <p:cNvSpPr/>
            <p:nvPr/>
          </p:nvSpPr>
          <p:spPr>
            <a:xfrm>
              <a:off x="4811367" y="2786062"/>
              <a:ext cx="261037" cy="540067"/>
            </a:xfrm>
            <a:custGeom>
              <a:avLst/>
              <a:gdLst/>
              <a:ahLst/>
              <a:cxnLst/>
              <a:rect l="l" t="t" r="r" b="b"/>
              <a:pathLst>
                <a:path w="261037" h="540067" extrusionOk="0">
                  <a:moveTo>
                    <a:pt x="255932" y="540068"/>
                  </a:moveTo>
                  <a:cubicBezTo>
                    <a:pt x="18760" y="402907"/>
                    <a:pt x="-61250" y="225743"/>
                    <a:pt x="48287" y="0"/>
                  </a:cubicBezTo>
                  <a:cubicBezTo>
                    <a:pt x="98770" y="211455"/>
                    <a:pt x="294985" y="300990"/>
                    <a:pt x="255932" y="54006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6"/>
            <p:cNvSpPr/>
            <p:nvPr/>
          </p:nvSpPr>
          <p:spPr>
            <a:xfrm>
              <a:off x="5528309" y="3760469"/>
              <a:ext cx="1090895" cy="893491"/>
            </a:xfrm>
            <a:custGeom>
              <a:avLst/>
              <a:gdLst/>
              <a:ahLst/>
              <a:cxnLst/>
              <a:rect l="l" t="t" r="r" b="b"/>
              <a:pathLst>
                <a:path w="1090895" h="893491" extrusionOk="0">
                  <a:moveTo>
                    <a:pt x="0" y="305753"/>
                  </a:moveTo>
                  <a:cubicBezTo>
                    <a:pt x="150495" y="548640"/>
                    <a:pt x="271463" y="356235"/>
                    <a:pt x="423863" y="497205"/>
                  </a:cubicBezTo>
                  <a:cubicBezTo>
                    <a:pt x="350520" y="299085"/>
                    <a:pt x="484822" y="149543"/>
                    <a:pt x="495300" y="0"/>
                  </a:cubicBezTo>
                  <a:cubicBezTo>
                    <a:pt x="534353" y="131445"/>
                    <a:pt x="777240" y="317183"/>
                    <a:pt x="734378" y="482918"/>
                  </a:cubicBezTo>
                  <a:cubicBezTo>
                    <a:pt x="835343" y="355283"/>
                    <a:pt x="1022033" y="409575"/>
                    <a:pt x="1061085" y="192405"/>
                  </a:cubicBezTo>
                  <a:cubicBezTo>
                    <a:pt x="1195388" y="674370"/>
                    <a:pt x="845820" y="840105"/>
                    <a:pt x="611505" y="882968"/>
                  </a:cubicBezTo>
                  <a:cubicBezTo>
                    <a:pt x="276225" y="942975"/>
                    <a:pt x="60960" y="745808"/>
                    <a:pt x="0" y="305753"/>
                  </a:cubicBezTo>
                  <a:close/>
                </a:path>
              </a:pathLst>
            </a:custGeom>
            <a:solidFill>
              <a:srgbClr val="FFF6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202" name="Google Shape;1202;p16"/>
          <p:cNvPicPr preferRelativeResize="0"/>
          <p:nvPr/>
        </p:nvPicPr>
        <p:blipFill rotWithShape="1">
          <a:blip r:embed="rId2">
            <a:alphaModFix/>
          </a:blip>
          <a:srcRect/>
          <a:stretch/>
        </p:blipFill>
        <p:spPr>
          <a:xfrm>
            <a:off x="4594357" y="0"/>
            <a:ext cx="3003279" cy="3851381"/>
          </a:xfrm>
          <a:prstGeom prst="rect">
            <a:avLst/>
          </a:prstGeom>
          <a:noFill/>
          <a:ln>
            <a:noFill/>
          </a:ln>
        </p:spPr>
      </p:pic>
      <p:sp>
        <p:nvSpPr>
          <p:cNvPr id="1203" name="Google Shape;1203;p16"/>
          <p:cNvSpPr/>
          <p:nvPr/>
        </p:nvSpPr>
        <p:spPr>
          <a:xfrm>
            <a:off x="9455468" y="5306938"/>
            <a:ext cx="2736532" cy="1551062"/>
          </a:xfrm>
          <a:custGeom>
            <a:avLst/>
            <a:gdLst/>
            <a:ahLst/>
            <a:cxnLst/>
            <a:rect l="l" t="t" r="r" b="b"/>
            <a:pathLst>
              <a:path w="2736532" h="1551062" extrusionOk="0">
                <a:moveTo>
                  <a:pt x="2736533" y="207086"/>
                </a:moveTo>
                <a:lnTo>
                  <a:pt x="2736533" y="1551063"/>
                </a:lnTo>
                <a:lnTo>
                  <a:pt x="0" y="1551063"/>
                </a:lnTo>
                <a:cubicBezTo>
                  <a:pt x="529590" y="854786"/>
                  <a:pt x="1128713" y="-379655"/>
                  <a:pt x="1803082" y="766203"/>
                </a:cubicBezTo>
                <a:cubicBezTo>
                  <a:pt x="2008822" y="286143"/>
                  <a:pt x="2281238" y="-327267"/>
                  <a:pt x="2736533" y="207086"/>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6"/>
          <p:cNvSpPr/>
          <p:nvPr/>
        </p:nvSpPr>
        <p:spPr>
          <a:xfrm flipH="1">
            <a:off x="3368" y="4461759"/>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4343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05" name="Google Shape;1205;p16"/>
          <p:cNvGrpSpPr/>
          <p:nvPr/>
        </p:nvGrpSpPr>
        <p:grpSpPr>
          <a:xfrm rot="-8794326">
            <a:off x="3581218" y="2903293"/>
            <a:ext cx="1849823" cy="827428"/>
            <a:chOff x="2777766" y="1944318"/>
            <a:chExt cx="6634400" cy="2967574"/>
          </a:xfrm>
        </p:grpSpPr>
        <p:sp>
          <p:nvSpPr>
            <p:cNvPr id="1206" name="Google Shape;1206;p16"/>
            <p:cNvSpPr/>
            <p:nvPr/>
          </p:nvSpPr>
          <p:spPr>
            <a:xfrm>
              <a:off x="4066792" y="2749509"/>
              <a:ext cx="5345374" cy="2162383"/>
            </a:xfrm>
            <a:custGeom>
              <a:avLst/>
              <a:gdLst/>
              <a:ahLst/>
              <a:cxnLst/>
              <a:rect l="l" t="t" r="r" b="b"/>
              <a:pathLst>
                <a:path w="5345374" h="2162383" extrusionOk="0">
                  <a:moveTo>
                    <a:pt x="37655" y="48"/>
                  </a:moveTo>
                  <a:cubicBezTo>
                    <a:pt x="192761" y="56688"/>
                    <a:pt x="361405" y="116977"/>
                    <a:pt x="550893" y="183347"/>
                  </a:cubicBezTo>
                  <a:cubicBezTo>
                    <a:pt x="802266" y="271369"/>
                    <a:pt x="1147376" y="396136"/>
                    <a:pt x="1317845" y="460606"/>
                  </a:cubicBezTo>
                  <a:cubicBezTo>
                    <a:pt x="1488314" y="525077"/>
                    <a:pt x="1740164" y="619979"/>
                    <a:pt x="1877562" y="671404"/>
                  </a:cubicBezTo>
                  <a:cubicBezTo>
                    <a:pt x="2014913" y="722839"/>
                    <a:pt x="2215119" y="798001"/>
                    <a:pt x="2322418" y="838416"/>
                  </a:cubicBezTo>
                  <a:cubicBezTo>
                    <a:pt x="2608511" y="946191"/>
                    <a:pt x="2618912" y="933275"/>
                    <a:pt x="2428965" y="705894"/>
                  </a:cubicBezTo>
                  <a:cubicBezTo>
                    <a:pt x="2371453" y="637057"/>
                    <a:pt x="2361671" y="618769"/>
                    <a:pt x="2377368" y="609320"/>
                  </a:cubicBezTo>
                  <a:cubicBezTo>
                    <a:pt x="2411315" y="588943"/>
                    <a:pt x="2492182" y="611825"/>
                    <a:pt x="2549656" y="658117"/>
                  </a:cubicBezTo>
                  <a:cubicBezTo>
                    <a:pt x="2678301" y="761711"/>
                    <a:pt x="2872011" y="886593"/>
                    <a:pt x="3074560" y="996521"/>
                  </a:cubicBezTo>
                  <a:cubicBezTo>
                    <a:pt x="3482277" y="1217777"/>
                    <a:pt x="3782258" y="1349813"/>
                    <a:pt x="4508330" y="1627476"/>
                  </a:cubicBezTo>
                  <a:cubicBezTo>
                    <a:pt x="4807833" y="1742033"/>
                    <a:pt x="5090078" y="1854600"/>
                    <a:pt x="5135532" y="1877650"/>
                  </a:cubicBezTo>
                  <a:cubicBezTo>
                    <a:pt x="5214703" y="1917779"/>
                    <a:pt x="5273196" y="1936820"/>
                    <a:pt x="5306191" y="2010134"/>
                  </a:cubicBezTo>
                  <a:cubicBezTo>
                    <a:pt x="5362084" y="2100011"/>
                    <a:pt x="5362951" y="2178002"/>
                    <a:pt x="5278749" y="2159762"/>
                  </a:cubicBezTo>
                  <a:cubicBezTo>
                    <a:pt x="5264748" y="2159924"/>
                    <a:pt x="4965491" y="2053863"/>
                    <a:pt x="4679170" y="1941201"/>
                  </a:cubicBezTo>
                  <a:cubicBezTo>
                    <a:pt x="4392820" y="1828539"/>
                    <a:pt x="3958737" y="1661661"/>
                    <a:pt x="3714563" y="1570355"/>
                  </a:cubicBezTo>
                  <a:cubicBezTo>
                    <a:pt x="3470361" y="1479058"/>
                    <a:pt x="3135262" y="1351089"/>
                    <a:pt x="2969908" y="1285976"/>
                  </a:cubicBezTo>
                  <a:cubicBezTo>
                    <a:pt x="2584460" y="1134176"/>
                    <a:pt x="2347107" y="1024458"/>
                    <a:pt x="1922968" y="856818"/>
                  </a:cubicBezTo>
                  <a:cubicBezTo>
                    <a:pt x="1498820" y="689149"/>
                    <a:pt x="747535" y="431712"/>
                    <a:pt x="485801" y="326241"/>
                  </a:cubicBezTo>
                  <a:cubicBezTo>
                    <a:pt x="315483" y="265653"/>
                    <a:pt x="158054" y="204336"/>
                    <a:pt x="107" y="143281"/>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07" name="Google Shape;1207;p16"/>
            <p:cNvGrpSpPr/>
            <p:nvPr/>
          </p:nvGrpSpPr>
          <p:grpSpPr>
            <a:xfrm>
              <a:off x="4732110" y="3018916"/>
              <a:ext cx="4482855" cy="1707736"/>
              <a:chOff x="4732110" y="3018916"/>
              <a:chExt cx="4482855" cy="1707736"/>
            </a:xfrm>
          </p:grpSpPr>
          <p:sp>
            <p:nvSpPr>
              <p:cNvPr id="1208" name="Google Shape;1208;p16"/>
              <p:cNvSpPr/>
              <p:nvPr/>
            </p:nvSpPr>
            <p:spPr>
              <a:xfrm>
                <a:off x="4732110" y="3018916"/>
                <a:ext cx="1375397" cy="506999"/>
              </a:xfrm>
              <a:custGeom>
                <a:avLst/>
                <a:gdLst/>
                <a:ahLst/>
                <a:cxnLst/>
                <a:rect l="l" t="t" r="r" b="b"/>
                <a:pathLst>
                  <a:path w="1375397" h="506999" extrusionOk="0">
                    <a:moveTo>
                      <a:pt x="141470" y="88563"/>
                    </a:moveTo>
                    <a:cubicBezTo>
                      <a:pt x="219817" y="121585"/>
                      <a:pt x="323793" y="165431"/>
                      <a:pt x="372526" y="185989"/>
                    </a:cubicBezTo>
                    <a:cubicBezTo>
                      <a:pt x="483782" y="232961"/>
                      <a:pt x="654168" y="290736"/>
                      <a:pt x="694753" y="295247"/>
                    </a:cubicBezTo>
                    <a:cubicBezTo>
                      <a:pt x="740269" y="300312"/>
                      <a:pt x="683665" y="274136"/>
                      <a:pt x="573493" y="239174"/>
                    </a:cubicBezTo>
                    <a:cubicBezTo>
                      <a:pt x="476798" y="208505"/>
                      <a:pt x="462809" y="200967"/>
                      <a:pt x="492759" y="195743"/>
                    </a:cubicBezTo>
                    <a:cubicBezTo>
                      <a:pt x="507833" y="193092"/>
                      <a:pt x="501874" y="188423"/>
                      <a:pt x="462730" y="172158"/>
                    </a:cubicBezTo>
                    <a:cubicBezTo>
                      <a:pt x="396990" y="144834"/>
                      <a:pt x="379470" y="141431"/>
                      <a:pt x="374735" y="155083"/>
                    </a:cubicBezTo>
                    <a:cubicBezTo>
                      <a:pt x="370829" y="166302"/>
                      <a:pt x="368047" y="165510"/>
                      <a:pt x="271312" y="125543"/>
                    </a:cubicBezTo>
                    <a:cubicBezTo>
                      <a:pt x="177358" y="86703"/>
                      <a:pt x="83878" y="43292"/>
                      <a:pt x="104989" y="48278"/>
                    </a:cubicBezTo>
                    <a:cubicBezTo>
                      <a:pt x="110297" y="49545"/>
                      <a:pt x="189532" y="73506"/>
                      <a:pt x="281058" y="101522"/>
                    </a:cubicBezTo>
                    <a:cubicBezTo>
                      <a:pt x="455391" y="154925"/>
                      <a:pt x="566548" y="195348"/>
                      <a:pt x="750549" y="272296"/>
                    </a:cubicBezTo>
                    <a:cubicBezTo>
                      <a:pt x="811316" y="297701"/>
                      <a:pt x="926203" y="348511"/>
                      <a:pt x="1005852" y="377181"/>
                    </a:cubicBezTo>
                    <a:cubicBezTo>
                      <a:pt x="1085521" y="405831"/>
                      <a:pt x="1190720" y="448450"/>
                      <a:pt x="1238506" y="468434"/>
                    </a:cubicBezTo>
                    <a:cubicBezTo>
                      <a:pt x="1323344" y="503890"/>
                      <a:pt x="1383480" y="513942"/>
                      <a:pt x="1374681" y="502684"/>
                    </a:cubicBezTo>
                    <a:cubicBezTo>
                      <a:pt x="1372274" y="499597"/>
                      <a:pt x="1310697" y="475023"/>
                      <a:pt x="1237835" y="448074"/>
                    </a:cubicBezTo>
                    <a:cubicBezTo>
                      <a:pt x="1164993" y="421126"/>
                      <a:pt x="1034855" y="369583"/>
                      <a:pt x="948695" y="333533"/>
                    </a:cubicBezTo>
                    <a:cubicBezTo>
                      <a:pt x="862515" y="297503"/>
                      <a:pt x="730957" y="243705"/>
                      <a:pt x="656339" y="214006"/>
                    </a:cubicBezTo>
                    <a:cubicBezTo>
                      <a:pt x="511305" y="156290"/>
                      <a:pt x="29286" y="-3660"/>
                      <a:pt x="11825" y="139"/>
                    </a:cubicBezTo>
                    <a:cubicBezTo>
                      <a:pt x="6044" y="1386"/>
                      <a:pt x="816" y="8291"/>
                      <a:pt x="165" y="15473"/>
                    </a:cubicBezTo>
                    <a:cubicBezTo>
                      <a:pt x="-802" y="26276"/>
                      <a:pt x="23486" y="38840"/>
                      <a:pt x="141470" y="88563"/>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6"/>
              <p:cNvSpPr/>
              <p:nvPr/>
            </p:nvSpPr>
            <p:spPr>
              <a:xfrm>
                <a:off x="6553550" y="3731410"/>
                <a:ext cx="583639" cy="243243"/>
              </a:xfrm>
              <a:custGeom>
                <a:avLst/>
                <a:gdLst/>
                <a:ahLst/>
                <a:cxnLst/>
                <a:rect l="l" t="t" r="r" b="b"/>
                <a:pathLst>
                  <a:path w="583639" h="243243" extrusionOk="0">
                    <a:moveTo>
                      <a:pt x="65010" y="39386"/>
                    </a:moveTo>
                    <a:cubicBezTo>
                      <a:pt x="147678" y="79195"/>
                      <a:pt x="329547" y="156202"/>
                      <a:pt x="356321" y="162752"/>
                    </a:cubicBezTo>
                    <a:cubicBezTo>
                      <a:pt x="368592" y="165739"/>
                      <a:pt x="422554" y="185525"/>
                      <a:pt x="476238" y="206696"/>
                    </a:cubicBezTo>
                    <a:cubicBezTo>
                      <a:pt x="529943" y="227887"/>
                      <a:pt x="577689" y="244349"/>
                      <a:pt x="582345" y="243300"/>
                    </a:cubicBezTo>
                    <a:cubicBezTo>
                      <a:pt x="596925" y="239996"/>
                      <a:pt x="502656" y="187088"/>
                      <a:pt x="439521" y="166709"/>
                    </a:cubicBezTo>
                    <a:cubicBezTo>
                      <a:pt x="364193" y="142412"/>
                      <a:pt x="135682" y="55650"/>
                      <a:pt x="88942" y="30087"/>
                    </a:cubicBezTo>
                    <a:cubicBezTo>
                      <a:pt x="51633" y="9687"/>
                      <a:pt x="-7201" y="-7843"/>
                      <a:pt x="987" y="3870"/>
                    </a:cubicBezTo>
                    <a:cubicBezTo>
                      <a:pt x="3690" y="7748"/>
                      <a:pt x="32495" y="23735"/>
                      <a:pt x="65010" y="3938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6"/>
              <p:cNvSpPr/>
              <p:nvPr/>
            </p:nvSpPr>
            <p:spPr>
              <a:xfrm>
                <a:off x="7221288" y="3976581"/>
                <a:ext cx="1107119" cy="441258"/>
              </a:xfrm>
              <a:custGeom>
                <a:avLst/>
                <a:gdLst/>
                <a:ahLst/>
                <a:cxnLst/>
                <a:rect l="l" t="t" r="r" b="b"/>
                <a:pathLst>
                  <a:path w="1107119" h="441258" extrusionOk="0">
                    <a:moveTo>
                      <a:pt x="229072" y="97058"/>
                    </a:moveTo>
                    <a:cubicBezTo>
                      <a:pt x="350726" y="144189"/>
                      <a:pt x="502981" y="207365"/>
                      <a:pt x="566274" y="229407"/>
                    </a:cubicBezTo>
                    <a:cubicBezTo>
                      <a:pt x="629567" y="251429"/>
                      <a:pt x="742146" y="296462"/>
                      <a:pt x="818717" y="330592"/>
                    </a:cubicBezTo>
                    <a:cubicBezTo>
                      <a:pt x="999067" y="410983"/>
                      <a:pt x="1095033" y="443867"/>
                      <a:pt x="1106634" y="441236"/>
                    </a:cubicBezTo>
                    <a:cubicBezTo>
                      <a:pt x="1128140" y="436368"/>
                      <a:pt x="682068" y="244781"/>
                      <a:pt x="499272" y="180357"/>
                    </a:cubicBezTo>
                    <a:cubicBezTo>
                      <a:pt x="448132" y="162352"/>
                      <a:pt x="346761" y="119654"/>
                      <a:pt x="268256" y="88907"/>
                    </a:cubicBezTo>
                    <a:cubicBezTo>
                      <a:pt x="189771" y="58159"/>
                      <a:pt x="93095" y="26917"/>
                      <a:pt x="59120" y="16035"/>
                    </a:cubicBezTo>
                    <a:cubicBezTo>
                      <a:pt x="-64191" y="-23478"/>
                      <a:pt x="12794" y="13225"/>
                      <a:pt x="229072" y="97058"/>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6"/>
              <p:cNvSpPr/>
              <p:nvPr/>
            </p:nvSpPr>
            <p:spPr>
              <a:xfrm>
                <a:off x="8482745" y="4422984"/>
                <a:ext cx="732220" cy="293102"/>
              </a:xfrm>
              <a:custGeom>
                <a:avLst/>
                <a:gdLst/>
                <a:ahLst/>
                <a:cxnLst/>
                <a:rect l="l" t="t" r="r" b="b"/>
                <a:pathLst>
                  <a:path w="732220" h="293102" extrusionOk="0">
                    <a:moveTo>
                      <a:pt x="13727" y="13136"/>
                    </a:moveTo>
                    <a:cubicBezTo>
                      <a:pt x="24026" y="17350"/>
                      <a:pt x="68853" y="41489"/>
                      <a:pt x="119065" y="58762"/>
                    </a:cubicBezTo>
                    <a:cubicBezTo>
                      <a:pt x="169258" y="76036"/>
                      <a:pt x="291800" y="126609"/>
                      <a:pt x="386799" y="167724"/>
                    </a:cubicBezTo>
                    <a:cubicBezTo>
                      <a:pt x="682055" y="295502"/>
                      <a:pt x="700759" y="293365"/>
                      <a:pt x="719048" y="293226"/>
                    </a:cubicBezTo>
                    <a:cubicBezTo>
                      <a:pt x="728854" y="293127"/>
                      <a:pt x="734615" y="289843"/>
                      <a:pt x="731853" y="285886"/>
                    </a:cubicBezTo>
                    <a:cubicBezTo>
                      <a:pt x="725539" y="276844"/>
                      <a:pt x="591278" y="220987"/>
                      <a:pt x="492570" y="186342"/>
                    </a:cubicBezTo>
                    <a:cubicBezTo>
                      <a:pt x="451434" y="171899"/>
                      <a:pt x="369732" y="139153"/>
                      <a:pt x="310997" y="113570"/>
                    </a:cubicBezTo>
                    <a:cubicBezTo>
                      <a:pt x="176873" y="55141"/>
                      <a:pt x="9782" y="-5819"/>
                      <a:pt x="1377" y="611"/>
                    </a:cubicBezTo>
                    <a:cubicBezTo>
                      <a:pt x="-2135" y="3263"/>
                      <a:pt x="3429" y="8921"/>
                      <a:pt x="13727" y="1313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6"/>
              <p:cNvSpPr/>
              <p:nvPr/>
            </p:nvSpPr>
            <p:spPr>
              <a:xfrm>
                <a:off x="8777934" y="4625666"/>
                <a:ext cx="245112" cy="100986"/>
              </a:xfrm>
              <a:custGeom>
                <a:avLst/>
                <a:gdLst/>
                <a:ahLst/>
                <a:cxnLst/>
                <a:rect l="l" t="t" r="r" b="b"/>
                <a:pathLst>
                  <a:path w="245112" h="100986" extrusionOk="0">
                    <a:moveTo>
                      <a:pt x="111737" y="59150"/>
                    </a:moveTo>
                    <a:cubicBezTo>
                      <a:pt x="181916" y="90194"/>
                      <a:pt x="234495" y="102818"/>
                      <a:pt x="242802" y="100958"/>
                    </a:cubicBezTo>
                    <a:cubicBezTo>
                      <a:pt x="251088" y="99078"/>
                      <a:pt x="239448" y="89798"/>
                      <a:pt x="213483" y="77571"/>
                    </a:cubicBezTo>
                    <a:cubicBezTo>
                      <a:pt x="170571" y="57369"/>
                      <a:pt x="8214" y="-1573"/>
                      <a:pt x="402" y="188"/>
                    </a:cubicBezTo>
                    <a:cubicBezTo>
                      <a:pt x="-1867" y="702"/>
                      <a:pt x="47714" y="30836"/>
                      <a:pt x="111737" y="59150"/>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13" name="Google Shape;1213;p16"/>
            <p:cNvSpPr/>
            <p:nvPr/>
          </p:nvSpPr>
          <p:spPr>
            <a:xfrm>
              <a:off x="3005619" y="1944318"/>
              <a:ext cx="1519252" cy="1481773"/>
            </a:xfrm>
            <a:custGeom>
              <a:avLst/>
              <a:gdLst/>
              <a:ahLst/>
              <a:cxnLst/>
              <a:rect l="l" t="t" r="r" b="b"/>
              <a:pathLst>
                <a:path w="1519252" h="1481773" extrusionOk="0">
                  <a:moveTo>
                    <a:pt x="459478" y="571"/>
                  </a:moveTo>
                  <a:cubicBezTo>
                    <a:pt x="362309" y="-12013"/>
                    <a:pt x="203583" y="203892"/>
                    <a:pt x="95957" y="495023"/>
                  </a:cubicBezTo>
                  <a:cubicBezTo>
                    <a:pt x="-15575" y="796918"/>
                    <a:pt x="-32129" y="1070737"/>
                    <a:pt x="58708" y="1111238"/>
                  </a:cubicBezTo>
                  <a:lnTo>
                    <a:pt x="56675" y="1116660"/>
                  </a:lnTo>
                  <a:cubicBezTo>
                    <a:pt x="576613" y="1394812"/>
                    <a:pt x="952919" y="1443210"/>
                    <a:pt x="1047326" y="1478167"/>
                  </a:cubicBezTo>
                  <a:cubicBezTo>
                    <a:pt x="1141713" y="1513152"/>
                    <a:pt x="1310127" y="1292974"/>
                    <a:pt x="1423356" y="986726"/>
                  </a:cubicBezTo>
                  <a:cubicBezTo>
                    <a:pt x="1536526" y="680616"/>
                    <a:pt x="1551876" y="403751"/>
                    <a:pt x="1457488" y="368769"/>
                  </a:cubicBezTo>
                  <a:cubicBezTo>
                    <a:pt x="1363200" y="333847"/>
                    <a:pt x="977325" y="99838"/>
                    <a:pt x="475972" y="5874"/>
                  </a:cubicBezTo>
                  <a:cubicBezTo>
                    <a:pt x="474690" y="5082"/>
                    <a:pt x="473388" y="4350"/>
                    <a:pt x="472066" y="3677"/>
                  </a:cubicBezTo>
                  <a:cubicBezTo>
                    <a:pt x="468041" y="2174"/>
                    <a:pt x="463838" y="1145"/>
                    <a:pt x="459478" y="571"/>
                  </a:cubicBezTo>
                  <a:close/>
                </a:path>
              </a:pathLst>
            </a:custGeom>
            <a:solidFill>
              <a:srgbClr val="F9F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6"/>
            <p:cNvSpPr/>
            <p:nvPr/>
          </p:nvSpPr>
          <p:spPr>
            <a:xfrm>
              <a:off x="3011520" y="1956399"/>
              <a:ext cx="534092" cy="1116717"/>
            </a:xfrm>
            <a:custGeom>
              <a:avLst/>
              <a:gdLst/>
              <a:ahLst/>
              <a:cxnLst/>
              <a:rect l="l" t="t" r="r" b="b"/>
              <a:pathLst>
                <a:path w="534092" h="1116717" extrusionOk="0">
                  <a:moveTo>
                    <a:pt x="472238" y="3708"/>
                  </a:moveTo>
                  <a:cubicBezTo>
                    <a:pt x="566685" y="38709"/>
                    <a:pt x="551454" y="315417"/>
                    <a:pt x="438186" y="621764"/>
                  </a:cubicBezTo>
                  <a:cubicBezTo>
                    <a:pt x="324917" y="928110"/>
                    <a:pt x="156523" y="1148091"/>
                    <a:pt x="62077" y="1113109"/>
                  </a:cubicBezTo>
                  <a:cubicBezTo>
                    <a:pt x="-32389" y="1078108"/>
                    <a:pt x="-17138" y="801401"/>
                    <a:pt x="96110" y="495054"/>
                  </a:cubicBezTo>
                  <a:cubicBezTo>
                    <a:pt x="209379" y="188687"/>
                    <a:pt x="377772" y="-31294"/>
                    <a:pt x="472238" y="3708"/>
                  </a:cubicBezTo>
                  <a:close/>
                </a:path>
              </a:pathLst>
            </a:custGeom>
            <a:solidFill>
              <a:srgbClr val="F9F3DF">
                <a:alpha val="74900"/>
              </a:srgbClr>
            </a:solidFill>
            <a:ln w="21400" cap="flat" cmpd="sng">
              <a:solidFill>
                <a:srgbClr val="E3E3E3">
                  <a:alpha val="749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6"/>
            <p:cNvSpPr/>
            <p:nvPr/>
          </p:nvSpPr>
          <p:spPr>
            <a:xfrm>
              <a:off x="2777766" y="2325574"/>
              <a:ext cx="518458" cy="245747"/>
            </a:xfrm>
            <a:custGeom>
              <a:avLst/>
              <a:gdLst/>
              <a:ahLst/>
              <a:cxnLst/>
              <a:rect l="l" t="t" r="r" b="b"/>
              <a:pathLst>
                <a:path w="518458" h="245747" extrusionOk="0">
                  <a:moveTo>
                    <a:pt x="107" y="48"/>
                  </a:moveTo>
                  <a:cubicBezTo>
                    <a:pt x="178797" y="25077"/>
                    <a:pt x="346065" y="64788"/>
                    <a:pt x="515484" y="115123"/>
                  </a:cubicBezTo>
                  <a:cubicBezTo>
                    <a:pt x="525290" y="161304"/>
                    <a:pt x="512013" y="205367"/>
                    <a:pt x="471014" y="235007"/>
                  </a:cubicBezTo>
                  <a:cubicBezTo>
                    <a:pt x="452133" y="244049"/>
                    <a:pt x="438953" y="249926"/>
                    <a:pt x="414744" y="242249"/>
                  </a:cubicBezTo>
                  <a:cubicBezTo>
                    <a:pt x="273696" y="165459"/>
                    <a:pt x="136141" y="83683"/>
                    <a:pt x="107" y="48"/>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16" name="Google Shape;1216;p16"/>
          <p:cNvGrpSpPr/>
          <p:nvPr/>
        </p:nvGrpSpPr>
        <p:grpSpPr>
          <a:xfrm rot="2262009" flipH="1">
            <a:off x="2927871" y="3898775"/>
            <a:ext cx="1849732" cy="827387"/>
            <a:chOff x="2777766" y="1944318"/>
            <a:chExt cx="6634400" cy="2967574"/>
          </a:xfrm>
        </p:grpSpPr>
        <p:sp>
          <p:nvSpPr>
            <p:cNvPr id="1217" name="Google Shape;1217;p16"/>
            <p:cNvSpPr/>
            <p:nvPr/>
          </p:nvSpPr>
          <p:spPr>
            <a:xfrm>
              <a:off x="4066792" y="2749509"/>
              <a:ext cx="5345374" cy="2162383"/>
            </a:xfrm>
            <a:custGeom>
              <a:avLst/>
              <a:gdLst/>
              <a:ahLst/>
              <a:cxnLst/>
              <a:rect l="l" t="t" r="r" b="b"/>
              <a:pathLst>
                <a:path w="5345374" h="2162383" extrusionOk="0">
                  <a:moveTo>
                    <a:pt x="37655" y="48"/>
                  </a:moveTo>
                  <a:cubicBezTo>
                    <a:pt x="192761" y="56688"/>
                    <a:pt x="361405" y="116977"/>
                    <a:pt x="550893" y="183347"/>
                  </a:cubicBezTo>
                  <a:cubicBezTo>
                    <a:pt x="802266" y="271369"/>
                    <a:pt x="1147376" y="396136"/>
                    <a:pt x="1317845" y="460606"/>
                  </a:cubicBezTo>
                  <a:cubicBezTo>
                    <a:pt x="1488314" y="525077"/>
                    <a:pt x="1740164" y="619979"/>
                    <a:pt x="1877562" y="671404"/>
                  </a:cubicBezTo>
                  <a:cubicBezTo>
                    <a:pt x="2014913" y="722839"/>
                    <a:pt x="2215119" y="798001"/>
                    <a:pt x="2322418" y="838416"/>
                  </a:cubicBezTo>
                  <a:cubicBezTo>
                    <a:pt x="2608511" y="946191"/>
                    <a:pt x="2618912" y="933275"/>
                    <a:pt x="2428965" y="705894"/>
                  </a:cubicBezTo>
                  <a:cubicBezTo>
                    <a:pt x="2371453" y="637057"/>
                    <a:pt x="2361671" y="618769"/>
                    <a:pt x="2377368" y="609320"/>
                  </a:cubicBezTo>
                  <a:cubicBezTo>
                    <a:pt x="2411315" y="588943"/>
                    <a:pt x="2492182" y="611825"/>
                    <a:pt x="2549656" y="658117"/>
                  </a:cubicBezTo>
                  <a:cubicBezTo>
                    <a:pt x="2678301" y="761711"/>
                    <a:pt x="2872011" y="886593"/>
                    <a:pt x="3074560" y="996521"/>
                  </a:cubicBezTo>
                  <a:cubicBezTo>
                    <a:pt x="3482277" y="1217777"/>
                    <a:pt x="3782258" y="1349813"/>
                    <a:pt x="4508330" y="1627476"/>
                  </a:cubicBezTo>
                  <a:cubicBezTo>
                    <a:pt x="4807833" y="1742033"/>
                    <a:pt x="5090078" y="1854600"/>
                    <a:pt x="5135532" y="1877650"/>
                  </a:cubicBezTo>
                  <a:cubicBezTo>
                    <a:pt x="5214703" y="1917779"/>
                    <a:pt x="5273196" y="1936820"/>
                    <a:pt x="5306191" y="2010134"/>
                  </a:cubicBezTo>
                  <a:cubicBezTo>
                    <a:pt x="5362084" y="2100011"/>
                    <a:pt x="5362951" y="2178002"/>
                    <a:pt x="5278749" y="2159762"/>
                  </a:cubicBezTo>
                  <a:cubicBezTo>
                    <a:pt x="5264748" y="2159924"/>
                    <a:pt x="4965491" y="2053863"/>
                    <a:pt x="4679170" y="1941201"/>
                  </a:cubicBezTo>
                  <a:cubicBezTo>
                    <a:pt x="4392820" y="1828539"/>
                    <a:pt x="3958737" y="1661661"/>
                    <a:pt x="3714563" y="1570355"/>
                  </a:cubicBezTo>
                  <a:cubicBezTo>
                    <a:pt x="3470361" y="1479058"/>
                    <a:pt x="3135262" y="1351089"/>
                    <a:pt x="2969908" y="1285976"/>
                  </a:cubicBezTo>
                  <a:cubicBezTo>
                    <a:pt x="2584460" y="1134176"/>
                    <a:pt x="2347107" y="1024458"/>
                    <a:pt x="1922968" y="856818"/>
                  </a:cubicBezTo>
                  <a:cubicBezTo>
                    <a:pt x="1498820" y="689149"/>
                    <a:pt x="747535" y="431712"/>
                    <a:pt x="485801" y="326241"/>
                  </a:cubicBezTo>
                  <a:cubicBezTo>
                    <a:pt x="315483" y="265653"/>
                    <a:pt x="158054" y="204336"/>
                    <a:pt x="107" y="143281"/>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18" name="Google Shape;1218;p16"/>
            <p:cNvGrpSpPr/>
            <p:nvPr/>
          </p:nvGrpSpPr>
          <p:grpSpPr>
            <a:xfrm>
              <a:off x="4732110" y="3018916"/>
              <a:ext cx="4482855" cy="1707736"/>
              <a:chOff x="4732110" y="3018916"/>
              <a:chExt cx="4482855" cy="1707736"/>
            </a:xfrm>
          </p:grpSpPr>
          <p:sp>
            <p:nvSpPr>
              <p:cNvPr id="1219" name="Google Shape;1219;p16"/>
              <p:cNvSpPr/>
              <p:nvPr/>
            </p:nvSpPr>
            <p:spPr>
              <a:xfrm>
                <a:off x="4732110" y="3018916"/>
                <a:ext cx="1375397" cy="506999"/>
              </a:xfrm>
              <a:custGeom>
                <a:avLst/>
                <a:gdLst/>
                <a:ahLst/>
                <a:cxnLst/>
                <a:rect l="l" t="t" r="r" b="b"/>
                <a:pathLst>
                  <a:path w="1375397" h="506999" extrusionOk="0">
                    <a:moveTo>
                      <a:pt x="141470" y="88563"/>
                    </a:moveTo>
                    <a:cubicBezTo>
                      <a:pt x="219817" y="121585"/>
                      <a:pt x="323793" y="165431"/>
                      <a:pt x="372526" y="185989"/>
                    </a:cubicBezTo>
                    <a:cubicBezTo>
                      <a:pt x="483782" y="232961"/>
                      <a:pt x="654168" y="290736"/>
                      <a:pt x="694753" y="295247"/>
                    </a:cubicBezTo>
                    <a:cubicBezTo>
                      <a:pt x="740269" y="300312"/>
                      <a:pt x="683665" y="274136"/>
                      <a:pt x="573493" y="239174"/>
                    </a:cubicBezTo>
                    <a:cubicBezTo>
                      <a:pt x="476798" y="208505"/>
                      <a:pt x="462809" y="200967"/>
                      <a:pt x="492759" y="195743"/>
                    </a:cubicBezTo>
                    <a:cubicBezTo>
                      <a:pt x="507833" y="193092"/>
                      <a:pt x="501874" y="188423"/>
                      <a:pt x="462730" y="172158"/>
                    </a:cubicBezTo>
                    <a:cubicBezTo>
                      <a:pt x="396990" y="144834"/>
                      <a:pt x="379470" y="141431"/>
                      <a:pt x="374735" y="155083"/>
                    </a:cubicBezTo>
                    <a:cubicBezTo>
                      <a:pt x="370829" y="166302"/>
                      <a:pt x="368047" y="165510"/>
                      <a:pt x="271312" y="125543"/>
                    </a:cubicBezTo>
                    <a:cubicBezTo>
                      <a:pt x="177358" y="86703"/>
                      <a:pt x="83878" y="43292"/>
                      <a:pt x="104989" y="48278"/>
                    </a:cubicBezTo>
                    <a:cubicBezTo>
                      <a:pt x="110297" y="49545"/>
                      <a:pt x="189532" y="73506"/>
                      <a:pt x="281058" y="101522"/>
                    </a:cubicBezTo>
                    <a:cubicBezTo>
                      <a:pt x="455391" y="154925"/>
                      <a:pt x="566548" y="195348"/>
                      <a:pt x="750549" y="272296"/>
                    </a:cubicBezTo>
                    <a:cubicBezTo>
                      <a:pt x="811316" y="297701"/>
                      <a:pt x="926203" y="348511"/>
                      <a:pt x="1005852" y="377181"/>
                    </a:cubicBezTo>
                    <a:cubicBezTo>
                      <a:pt x="1085521" y="405831"/>
                      <a:pt x="1190720" y="448450"/>
                      <a:pt x="1238506" y="468434"/>
                    </a:cubicBezTo>
                    <a:cubicBezTo>
                      <a:pt x="1323344" y="503890"/>
                      <a:pt x="1383480" y="513942"/>
                      <a:pt x="1374681" y="502684"/>
                    </a:cubicBezTo>
                    <a:cubicBezTo>
                      <a:pt x="1372274" y="499597"/>
                      <a:pt x="1310697" y="475023"/>
                      <a:pt x="1237835" y="448074"/>
                    </a:cubicBezTo>
                    <a:cubicBezTo>
                      <a:pt x="1164993" y="421126"/>
                      <a:pt x="1034855" y="369583"/>
                      <a:pt x="948695" y="333533"/>
                    </a:cubicBezTo>
                    <a:cubicBezTo>
                      <a:pt x="862515" y="297503"/>
                      <a:pt x="730957" y="243705"/>
                      <a:pt x="656339" y="214006"/>
                    </a:cubicBezTo>
                    <a:cubicBezTo>
                      <a:pt x="511305" y="156290"/>
                      <a:pt x="29286" y="-3660"/>
                      <a:pt x="11825" y="139"/>
                    </a:cubicBezTo>
                    <a:cubicBezTo>
                      <a:pt x="6044" y="1386"/>
                      <a:pt x="816" y="8291"/>
                      <a:pt x="165" y="15473"/>
                    </a:cubicBezTo>
                    <a:cubicBezTo>
                      <a:pt x="-802" y="26276"/>
                      <a:pt x="23486" y="38840"/>
                      <a:pt x="141470" y="88563"/>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16"/>
              <p:cNvSpPr/>
              <p:nvPr/>
            </p:nvSpPr>
            <p:spPr>
              <a:xfrm>
                <a:off x="6553550" y="3731410"/>
                <a:ext cx="583639" cy="243243"/>
              </a:xfrm>
              <a:custGeom>
                <a:avLst/>
                <a:gdLst/>
                <a:ahLst/>
                <a:cxnLst/>
                <a:rect l="l" t="t" r="r" b="b"/>
                <a:pathLst>
                  <a:path w="583639" h="243243" extrusionOk="0">
                    <a:moveTo>
                      <a:pt x="65010" y="39386"/>
                    </a:moveTo>
                    <a:cubicBezTo>
                      <a:pt x="147678" y="79195"/>
                      <a:pt x="329547" y="156202"/>
                      <a:pt x="356321" y="162752"/>
                    </a:cubicBezTo>
                    <a:cubicBezTo>
                      <a:pt x="368592" y="165739"/>
                      <a:pt x="422554" y="185525"/>
                      <a:pt x="476238" y="206696"/>
                    </a:cubicBezTo>
                    <a:cubicBezTo>
                      <a:pt x="529943" y="227887"/>
                      <a:pt x="577689" y="244349"/>
                      <a:pt x="582345" y="243300"/>
                    </a:cubicBezTo>
                    <a:cubicBezTo>
                      <a:pt x="596925" y="239996"/>
                      <a:pt x="502656" y="187088"/>
                      <a:pt x="439521" y="166709"/>
                    </a:cubicBezTo>
                    <a:cubicBezTo>
                      <a:pt x="364193" y="142412"/>
                      <a:pt x="135682" y="55650"/>
                      <a:pt x="88942" y="30087"/>
                    </a:cubicBezTo>
                    <a:cubicBezTo>
                      <a:pt x="51633" y="9687"/>
                      <a:pt x="-7201" y="-7843"/>
                      <a:pt x="987" y="3870"/>
                    </a:cubicBezTo>
                    <a:cubicBezTo>
                      <a:pt x="3690" y="7748"/>
                      <a:pt x="32495" y="23735"/>
                      <a:pt x="65010" y="3938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6"/>
              <p:cNvSpPr/>
              <p:nvPr/>
            </p:nvSpPr>
            <p:spPr>
              <a:xfrm>
                <a:off x="7221288" y="3976581"/>
                <a:ext cx="1107119" cy="441258"/>
              </a:xfrm>
              <a:custGeom>
                <a:avLst/>
                <a:gdLst/>
                <a:ahLst/>
                <a:cxnLst/>
                <a:rect l="l" t="t" r="r" b="b"/>
                <a:pathLst>
                  <a:path w="1107119" h="441258" extrusionOk="0">
                    <a:moveTo>
                      <a:pt x="229072" y="97058"/>
                    </a:moveTo>
                    <a:cubicBezTo>
                      <a:pt x="350726" y="144189"/>
                      <a:pt x="502981" y="207365"/>
                      <a:pt x="566274" y="229407"/>
                    </a:cubicBezTo>
                    <a:cubicBezTo>
                      <a:pt x="629567" y="251429"/>
                      <a:pt x="742146" y="296462"/>
                      <a:pt x="818717" y="330592"/>
                    </a:cubicBezTo>
                    <a:cubicBezTo>
                      <a:pt x="999067" y="410983"/>
                      <a:pt x="1095033" y="443867"/>
                      <a:pt x="1106634" y="441236"/>
                    </a:cubicBezTo>
                    <a:cubicBezTo>
                      <a:pt x="1128140" y="436368"/>
                      <a:pt x="682068" y="244781"/>
                      <a:pt x="499272" y="180357"/>
                    </a:cubicBezTo>
                    <a:cubicBezTo>
                      <a:pt x="448132" y="162352"/>
                      <a:pt x="346761" y="119654"/>
                      <a:pt x="268256" y="88907"/>
                    </a:cubicBezTo>
                    <a:cubicBezTo>
                      <a:pt x="189771" y="58159"/>
                      <a:pt x="93095" y="26917"/>
                      <a:pt x="59120" y="16035"/>
                    </a:cubicBezTo>
                    <a:cubicBezTo>
                      <a:pt x="-64191" y="-23478"/>
                      <a:pt x="12794" y="13225"/>
                      <a:pt x="229072" y="97058"/>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16"/>
              <p:cNvSpPr/>
              <p:nvPr/>
            </p:nvSpPr>
            <p:spPr>
              <a:xfrm>
                <a:off x="8482745" y="4422984"/>
                <a:ext cx="732220" cy="293102"/>
              </a:xfrm>
              <a:custGeom>
                <a:avLst/>
                <a:gdLst/>
                <a:ahLst/>
                <a:cxnLst/>
                <a:rect l="l" t="t" r="r" b="b"/>
                <a:pathLst>
                  <a:path w="732220" h="293102" extrusionOk="0">
                    <a:moveTo>
                      <a:pt x="13727" y="13136"/>
                    </a:moveTo>
                    <a:cubicBezTo>
                      <a:pt x="24026" y="17350"/>
                      <a:pt x="68853" y="41489"/>
                      <a:pt x="119065" y="58762"/>
                    </a:cubicBezTo>
                    <a:cubicBezTo>
                      <a:pt x="169258" y="76036"/>
                      <a:pt x="291800" y="126609"/>
                      <a:pt x="386799" y="167724"/>
                    </a:cubicBezTo>
                    <a:cubicBezTo>
                      <a:pt x="682055" y="295502"/>
                      <a:pt x="700759" y="293365"/>
                      <a:pt x="719048" y="293226"/>
                    </a:cubicBezTo>
                    <a:cubicBezTo>
                      <a:pt x="728854" y="293127"/>
                      <a:pt x="734615" y="289843"/>
                      <a:pt x="731853" y="285886"/>
                    </a:cubicBezTo>
                    <a:cubicBezTo>
                      <a:pt x="725539" y="276844"/>
                      <a:pt x="591278" y="220987"/>
                      <a:pt x="492570" y="186342"/>
                    </a:cubicBezTo>
                    <a:cubicBezTo>
                      <a:pt x="451434" y="171899"/>
                      <a:pt x="369732" y="139153"/>
                      <a:pt x="310997" y="113570"/>
                    </a:cubicBezTo>
                    <a:cubicBezTo>
                      <a:pt x="176873" y="55141"/>
                      <a:pt x="9782" y="-5819"/>
                      <a:pt x="1377" y="611"/>
                    </a:cubicBezTo>
                    <a:cubicBezTo>
                      <a:pt x="-2135" y="3263"/>
                      <a:pt x="3429" y="8921"/>
                      <a:pt x="13727" y="1313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16"/>
              <p:cNvSpPr/>
              <p:nvPr/>
            </p:nvSpPr>
            <p:spPr>
              <a:xfrm>
                <a:off x="8777934" y="4625666"/>
                <a:ext cx="245112" cy="100986"/>
              </a:xfrm>
              <a:custGeom>
                <a:avLst/>
                <a:gdLst/>
                <a:ahLst/>
                <a:cxnLst/>
                <a:rect l="l" t="t" r="r" b="b"/>
                <a:pathLst>
                  <a:path w="245112" h="100986" extrusionOk="0">
                    <a:moveTo>
                      <a:pt x="111737" y="59150"/>
                    </a:moveTo>
                    <a:cubicBezTo>
                      <a:pt x="181916" y="90194"/>
                      <a:pt x="234495" y="102818"/>
                      <a:pt x="242802" y="100958"/>
                    </a:cubicBezTo>
                    <a:cubicBezTo>
                      <a:pt x="251088" y="99078"/>
                      <a:pt x="239448" y="89798"/>
                      <a:pt x="213483" y="77571"/>
                    </a:cubicBezTo>
                    <a:cubicBezTo>
                      <a:pt x="170571" y="57369"/>
                      <a:pt x="8214" y="-1573"/>
                      <a:pt x="402" y="188"/>
                    </a:cubicBezTo>
                    <a:cubicBezTo>
                      <a:pt x="-1867" y="702"/>
                      <a:pt x="47714" y="30836"/>
                      <a:pt x="111737" y="59150"/>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24" name="Google Shape;1224;p16"/>
            <p:cNvSpPr/>
            <p:nvPr/>
          </p:nvSpPr>
          <p:spPr>
            <a:xfrm>
              <a:off x="3005619" y="1944318"/>
              <a:ext cx="1519252" cy="1481773"/>
            </a:xfrm>
            <a:custGeom>
              <a:avLst/>
              <a:gdLst/>
              <a:ahLst/>
              <a:cxnLst/>
              <a:rect l="l" t="t" r="r" b="b"/>
              <a:pathLst>
                <a:path w="1519252" h="1481773" extrusionOk="0">
                  <a:moveTo>
                    <a:pt x="459478" y="571"/>
                  </a:moveTo>
                  <a:cubicBezTo>
                    <a:pt x="362309" y="-12013"/>
                    <a:pt x="203583" y="203892"/>
                    <a:pt x="95957" y="495023"/>
                  </a:cubicBezTo>
                  <a:cubicBezTo>
                    <a:pt x="-15575" y="796918"/>
                    <a:pt x="-32129" y="1070737"/>
                    <a:pt x="58708" y="1111238"/>
                  </a:cubicBezTo>
                  <a:lnTo>
                    <a:pt x="56675" y="1116660"/>
                  </a:lnTo>
                  <a:cubicBezTo>
                    <a:pt x="576613" y="1394812"/>
                    <a:pt x="952919" y="1443210"/>
                    <a:pt x="1047326" y="1478167"/>
                  </a:cubicBezTo>
                  <a:cubicBezTo>
                    <a:pt x="1141713" y="1513152"/>
                    <a:pt x="1310127" y="1292974"/>
                    <a:pt x="1423356" y="986726"/>
                  </a:cubicBezTo>
                  <a:cubicBezTo>
                    <a:pt x="1536526" y="680616"/>
                    <a:pt x="1551876" y="403751"/>
                    <a:pt x="1457488" y="368769"/>
                  </a:cubicBezTo>
                  <a:cubicBezTo>
                    <a:pt x="1363200" y="333847"/>
                    <a:pt x="977325" y="99838"/>
                    <a:pt x="475972" y="5874"/>
                  </a:cubicBezTo>
                  <a:cubicBezTo>
                    <a:pt x="474690" y="5082"/>
                    <a:pt x="473388" y="4350"/>
                    <a:pt x="472066" y="3677"/>
                  </a:cubicBezTo>
                  <a:cubicBezTo>
                    <a:pt x="468041" y="2174"/>
                    <a:pt x="463838" y="1145"/>
                    <a:pt x="459478" y="571"/>
                  </a:cubicBezTo>
                  <a:close/>
                </a:path>
              </a:pathLst>
            </a:custGeom>
            <a:solidFill>
              <a:srgbClr val="F9F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16"/>
            <p:cNvSpPr/>
            <p:nvPr/>
          </p:nvSpPr>
          <p:spPr>
            <a:xfrm>
              <a:off x="3011520" y="1956399"/>
              <a:ext cx="534092" cy="1116717"/>
            </a:xfrm>
            <a:custGeom>
              <a:avLst/>
              <a:gdLst/>
              <a:ahLst/>
              <a:cxnLst/>
              <a:rect l="l" t="t" r="r" b="b"/>
              <a:pathLst>
                <a:path w="534092" h="1116717" extrusionOk="0">
                  <a:moveTo>
                    <a:pt x="472238" y="3708"/>
                  </a:moveTo>
                  <a:cubicBezTo>
                    <a:pt x="566685" y="38709"/>
                    <a:pt x="551454" y="315417"/>
                    <a:pt x="438186" y="621764"/>
                  </a:cubicBezTo>
                  <a:cubicBezTo>
                    <a:pt x="324917" y="928110"/>
                    <a:pt x="156523" y="1148091"/>
                    <a:pt x="62077" y="1113109"/>
                  </a:cubicBezTo>
                  <a:cubicBezTo>
                    <a:pt x="-32389" y="1078108"/>
                    <a:pt x="-17138" y="801401"/>
                    <a:pt x="96110" y="495054"/>
                  </a:cubicBezTo>
                  <a:cubicBezTo>
                    <a:pt x="209379" y="188687"/>
                    <a:pt x="377772" y="-31294"/>
                    <a:pt x="472238" y="3708"/>
                  </a:cubicBezTo>
                  <a:close/>
                </a:path>
              </a:pathLst>
            </a:custGeom>
            <a:solidFill>
              <a:srgbClr val="F9F3DF">
                <a:alpha val="74900"/>
              </a:srgbClr>
            </a:solidFill>
            <a:ln w="21400" cap="flat" cmpd="sng">
              <a:solidFill>
                <a:srgbClr val="E3E3E3">
                  <a:alpha val="749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6"/>
            <p:cNvSpPr/>
            <p:nvPr/>
          </p:nvSpPr>
          <p:spPr>
            <a:xfrm>
              <a:off x="2777766" y="2325574"/>
              <a:ext cx="518458" cy="245747"/>
            </a:xfrm>
            <a:custGeom>
              <a:avLst/>
              <a:gdLst/>
              <a:ahLst/>
              <a:cxnLst/>
              <a:rect l="l" t="t" r="r" b="b"/>
              <a:pathLst>
                <a:path w="518458" h="245747" extrusionOk="0">
                  <a:moveTo>
                    <a:pt x="107" y="48"/>
                  </a:moveTo>
                  <a:cubicBezTo>
                    <a:pt x="178797" y="25077"/>
                    <a:pt x="346065" y="64788"/>
                    <a:pt x="515484" y="115123"/>
                  </a:cubicBezTo>
                  <a:cubicBezTo>
                    <a:pt x="525290" y="161304"/>
                    <a:pt x="512013" y="205367"/>
                    <a:pt x="471014" y="235007"/>
                  </a:cubicBezTo>
                  <a:cubicBezTo>
                    <a:pt x="452133" y="244049"/>
                    <a:pt x="438953" y="249926"/>
                    <a:pt x="414744" y="242249"/>
                  </a:cubicBezTo>
                  <a:cubicBezTo>
                    <a:pt x="273696" y="165459"/>
                    <a:pt x="136141" y="83683"/>
                    <a:pt x="107" y="48"/>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27" name="Google Shape;1227;p16"/>
          <p:cNvGrpSpPr/>
          <p:nvPr/>
        </p:nvGrpSpPr>
        <p:grpSpPr>
          <a:xfrm flipH="1">
            <a:off x="2987827" y="5180601"/>
            <a:ext cx="1849671" cy="827360"/>
            <a:chOff x="2777766" y="1944318"/>
            <a:chExt cx="6634400" cy="2967574"/>
          </a:xfrm>
        </p:grpSpPr>
        <p:sp>
          <p:nvSpPr>
            <p:cNvPr id="1228" name="Google Shape;1228;p16"/>
            <p:cNvSpPr/>
            <p:nvPr/>
          </p:nvSpPr>
          <p:spPr>
            <a:xfrm>
              <a:off x="4066792" y="2749509"/>
              <a:ext cx="5345374" cy="2162383"/>
            </a:xfrm>
            <a:custGeom>
              <a:avLst/>
              <a:gdLst/>
              <a:ahLst/>
              <a:cxnLst/>
              <a:rect l="l" t="t" r="r" b="b"/>
              <a:pathLst>
                <a:path w="5345374" h="2162383" extrusionOk="0">
                  <a:moveTo>
                    <a:pt x="37655" y="48"/>
                  </a:moveTo>
                  <a:cubicBezTo>
                    <a:pt x="192761" y="56688"/>
                    <a:pt x="361405" y="116977"/>
                    <a:pt x="550893" y="183347"/>
                  </a:cubicBezTo>
                  <a:cubicBezTo>
                    <a:pt x="802266" y="271369"/>
                    <a:pt x="1147376" y="396136"/>
                    <a:pt x="1317845" y="460606"/>
                  </a:cubicBezTo>
                  <a:cubicBezTo>
                    <a:pt x="1488314" y="525077"/>
                    <a:pt x="1740164" y="619979"/>
                    <a:pt x="1877562" y="671404"/>
                  </a:cubicBezTo>
                  <a:cubicBezTo>
                    <a:pt x="2014913" y="722839"/>
                    <a:pt x="2215119" y="798001"/>
                    <a:pt x="2322418" y="838416"/>
                  </a:cubicBezTo>
                  <a:cubicBezTo>
                    <a:pt x="2608511" y="946191"/>
                    <a:pt x="2618912" y="933275"/>
                    <a:pt x="2428965" y="705894"/>
                  </a:cubicBezTo>
                  <a:cubicBezTo>
                    <a:pt x="2371453" y="637057"/>
                    <a:pt x="2361671" y="618769"/>
                    <a:pt x="2377368" y="609320"/>
                  </a:cubicBezTo>
                  <a:cubicBezTo>
                    <a:pt x="2411315" y="588943"/>
                    <a:pt x="2492182" y="611825"/>
                    <a:pt x="2549656" y="658117"/>
                  </a:cubicBezTo>
                  <a:cubicBezTo>
                    <a:pt x="2678301" y="761711"/>
                    <a:pt x="2872011" y="886593"/>
                    <a:pt x="3074560" y="996521"/>
                  </a:cubicBezTo>
                  <a:cubicBezTo>
                    <a:pt x="3482277" y="1217777"/>
                    <a:pt x="3782258" y="1349813"/>
                    <a:pt x="4508330" y="1627476"/>
                  </a:cubicBezTo>
                  <a:cubicBezTo>
                    <a:pt x="4807833" y="1742033"/>
                    <a:pt x="5090078" y="1854600"/>
                    <a:pt x="5135532" y="1877650"/>
                  </a:cubicBezTo>
                  <a:cubicBezTo>
                    <a:pt x="5214703" y="1917779"/>
                    <a:pt x="5273196" y="1936820"/>
                    <a:pt x="5306191" y="2010134"/>
                  </a:cubicBezTo>
                  <a:cubicBezTo>
                    <a:pt x="5362084" y="2100011"/>
                    <a:pt x="5362951" y="2178002"/>
                    <a:pt x="5278749" y="2159762"/>
                  </a:cubicBezTo>
                  <a:cubicBezTo>
                    <a:pt x="5264748" y="2159924"/>
                    <a:pt x="4965491" y="2053863"/>
                    <a:pt x="4679170" y="1941201"/>
                  </a:cubicBezTo>
                  <a:cubicBezTo>
                    <a:pt x="4392820" y="1828539"/>
                    <a:pt x="3958737" y="1661661"/>
                    <a:pt x="3714563" y="1570355"/>
                  </a:cubicBezTo>
                  <a:cubicBezTo>
                    <a:pt x="3470361" y="1479058"/>
                    <a:pt x="3135262" y="1351089"/>
                    <a:pt x="2969908" y="1285976"/>
                  </a:cubicBezTo>
                  <a:cubicBezTo>
                    <a:pt x="2584460" y="1134176"/>
                    <a:pt x="2347107" y="1024458"/>
                    <a:pt x="1922968" y="856818"/>
                  </a:cubicBezTo>
                  <a:cubicBezTo>
                    <a:pt x="1498820" y="689149"/>
                    <a:pt x="747535" y="431712"/>
                    <a:pt x="485801" y="326241"/>
                  </a:cubicBezTo>
                  <a:cubicBezTo>
                    <a:pt x="315483" y="265653"/>
                    <a:pt x="158054" y="204336"/>
                    <a:pt x="107" y="143281"/>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9" name="Google Shape;1229;p16"/>
            <p:cNvGrpSpPr/>
            <p:nvPr/>
          </p:nvGrpSpPr>
          <p:grpSpPr>
            <a:xfrm>
              <a:off x="4732110" y="3018916"/>
              <a:ext cx="4482855" cy="1707736"/>
              <a:chOff x="4732110" y="3018916"/>
              <a:chExt cx="4482855" cy="1707736"/>
            </a:xfrm>
          </p:grpSpPr>
          <p:sp>
            <p:nvSpPr>
              <p:cNvPr id="1230" name="Google Shape;1230;p16"/>
              <p:cNvSpPr/>
              <p:nvPr/>
            </p:nvSpPr>
            <p:spPr>
              <a:xfrm>
                <a:off x="4732110" y="3018916"/>
                <a:ext cx="1375397" cy="506999"/>
              </a:xfrm>
              <a:custGeom>
                <a:avLst/>
                <a:gdLst/>
                <a:ahLst/>
                <a:cxnLst/>
                <a:rect l="l" t="t" r="r" b="b"/>
                <a:pathLst>
                  <a:path w="1375397" h="506999" extrusionOk="0">
                    <a:moveTo>
                      <a:pt x="141470" y="88563"/>
                    </a:moveTo>
                    <a:cubicBezTo>
                      <a:pt x="219817" y="121585"/>
                      <a:pt x="323793" y="165431"/>
                      <a:pt x="372526" y="185989"/>
                    </a:cubicBezTo>
                    <a:cubicBezTo>
                      <a:pt x="483782" y="232961"/>
                      <a:pt x="654168" y="290736"/>
                      <a:pt x="694753" y="295247"/>
                    </a:cubicBezTo>
                    <a:cubicBezTo>
                      <a:pt x="740269" y="300312"/>
                      <a:pt x="683665" y="274136"/>
                      <a:pt x="573493" y="239174"/>
                    </a:cubicBezTo>
                    <a:cubicBezTo>
                      <a:pt x="476798" y="208505"/>
                      <a:pt x="462809" y="200967"/>
                      <a:pt x="492759" y="195743"/>
                    </a:cubicBezTo>
                    <a:cubicBezTo>
                      <a:pt x="507833" y="193092"/>
                      <a:pt x="501874" y="188423"/>
                      <a:pt x="462730" y="172158"/>
                    </a:cubicBezTo>
                    <a:cubicBezTo>
                      <a:pt x="396990" y="144834"/>
                      <a:pt x="379470" y="141431"/>
                      <a:pt x="374735" y="155083"/>
                    </a:cubicBezTo>
                    <a:cubicBezTo>
                      <a:pt x="370829" y="166302"/>
                      <a:pt x="368047" y="165510"/>
                      <a:pt x="271312" y="125543"/>
                    </a:cubicBezTo>
                    <a:cubicBezTo>
                      <a:pt x="177358" y="86703"/>
                      <a:pt x="83878" y="43292"/>
                      <a:pt x="104989" y="48278"/>
                    </a:cubicBezTo>
                    <a:cubicBezTo>
                      <a:pt x="110297" y="49545"/>
                      <a:pt x="189532" y="73506"/>
                      <a:pt x="281058" y="101522"/>
                    </a:cubicBezTo>
                    <a:cubicBezTo>
                      <a:pt x="455391" y="154925"/>
                      <a:pt x="566548" y="195348"/>
                      <a:pt x="750549" y="272296"/>
                    </a:cubicBezTo>
                    <a:cubicBezTo>
                      <a:pt x="811316" y="297701"/>
                      <a:pt x="926203" y="348511"/>
                      <a:pt x="1005852" y="377181"/>
                    </a:cubicBezTo>
                    <a:cubicBezTo>
                      <a:pt x="1085521" y="405831"/>
                      <a:pt x="1190720" y="448450"/>
                      <a:pt x="1238506" y="468434"/>
                    </a:cubicBezTo>
                    <a:cubicBezTo>
                      <a:pt x="1323344" y="503890"/>
                      <a:pt x="1383480" y="513942"/>
                      <a:pt x="1374681" y="502684"/>
                    </a:cubicBezTo>
                    <a:cubicBezTo>
                      <a:pt x="1372274" y="499597"/>
                      <a:pt x="1310697" y="475023"/>
                      <a:pt x="1237835" y="448074"/>
                    </a:cubicBezTo>
                    <a:cubicBezTo>
                      <a:pt x="1164993" y="421126"/>
                      <a:pt x="1034855" y="369583"/>
                      <a:pt x="948695" y="333533"/>
                    </a:cubicBezTo>
                    <a:cubicBezTo>
                      <a:pt x="862515" y="297503"/>
                      <a:pt x="730957" y="243705"/>
                      <a:pt x="656339" y="214006"/>
                    </a:cubicBezTo>
                    <a:cubicBezTo>
                      <a:pt x="511305" y="156290"/>
                      <a:pt x="29286" y="-3660"/>
                      <a:pt x="11825" y="139"/>
                    </a:cubicBezTo>
                    <a:cubicBezTo>
                      <a:pt x="6044" y="1386"/>
                      <a:pt x="816" y="8291"/>
                      <a:pt x="165" y="15473"/>
                    </a:cubicBezTo>
                    <a:cubicBezTo>
                      <a:pt x="-802" y="26276"/>
                      <a:pt x="23486" y="38840"/>
                      <a:pt x="141470" y="88563"/>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6"/>
              <p:cNvSpPr/>
              <p:nvPr/>
            </p:nvSpPr>
            <p:spPr>
              <a:xfrm>
                <a:off x="6553550" y="3731410"/>
                <a:ext cx="583639" cy="243243"/>
              </a:xfrm>
              <a:custGeom>
                <a:avLst/>
                <a:gdLst/>
                <a:ahLst/>
                <a:cxnLst/>
                <a:rect l="l" t="t" r="r" b="b"/>
                <a:pathLst>
                  <a:path w="583639" h="243243" extrusionOk="0">
                    <a:moveTo>
                      <a:pt x="65010" y="39386"/>
                    </a:moveTo>
                    <a:cubicBezTo>
                      <a:pt x="147678" y="79195"/>
                      <a:pt x="329547" y="156202"/>
                      <a:pt x="356321" y="162752"/>
                    </a:cubicBezTo>
                    <a:cubicBezTo>
                      <a:pt x="368592" y="165739"/>
                      <a:pt x="422554" y="185525"/>
                      <a:pt x="476238" y="206696"/>
                    </a:cubicBezTo>
                    <a:cubicBezTo>
                      <a:pt x="529943" y="227887"/>
                      <a:pt x="577689" y="244349"/>
                      <a:pt x="582345" y="243300"/>
                    </a:cubicBezTo>
                    <a:cubicBezTo>
                      <a:pt x="596925" y="239996"/>
                      <a:pt x="502656" y="187088"/>
                      <a:pt x="439521" y="166709"/>
                    </a:cubicBezTo>
                    <a:cubicBezTo>
                      <a:pt x="364193" y="142412"/>
                      <a:pt x="135682" y="55650"/>
                      <a:pt x="88942" y="30087"/>
                    </a:cubicBezTo>
                    <a:cubicBezTo>
                      <a:pt x="51633" y="9687"/>
                      <a:pt x="-7201" y="-7843"/>
                      <a:pt x="987" y="3870"/>
                    </a:cubicBezTo>
                    <a:cubicBezTo>
                      <a:pt x="3690" y="7748"/>
                      <a:pt x="32495" y="23735"/>
                      <a:pt x="65010" y="3938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16"/>
              <p:cNvSpPr/>
              <p:nvPr/>
            </p:nvSpPr>
            <p:spPr>
              <a:xfrm>
                <a:off x="7221288" y="3976581"/>
                <a:ext cx="1107119" cy="441258"/>
              </a:xfrm>
              <a:custGeom>
                <a:avLst/>
                <a:gdLst/>
                <a:ahLst/>
                <a:cxnLst/>
                <a:rect l="l" t="t" r="r" b="b"/>
                <a:pathLst>
                  <a:path w="1107119" h="441258" extrusionOk="0">
                    <a:moveTo>
                      <a:pt x="229072" y="97058"/>
                    </a:moveTo>
                    <a:cubicBezTo>
                      <a:pt x="350726" y="144189"/>
                      <a:pt x="502981" y="207365"/>
                      <a:pt x="566274" y="229407"/>
                    </a:cubicBezTo>
                    <a:cubicBezTo>
                      <a:pt x="629567" y="251429"/>
                      <a:pt x="742146" y="296462"/>
                      <a:pt x="818717" y="330592"/>
                    </a:cubicBezTo>
                    <a:cubicBezTo>
                      <a:pt x="999067" y="410983"/>
                      <a:pt x="1095033" y="443867"/>
                      <a:pt x="1106634" y="441236"/>
                    </a:cubicBezTo>
                    <a:cubicBezTo>
                      <a:pt x="1128140" y="436368"/>
                      <a:pt x="682068" y="244781"/>
                      <a:pt x="499272" y="180357"/>
                    </a:cubicBezTo>
                    <a:cubicBezTo>
                      <a:pt x="448132" y="162352"/>
                      <a:pt x="346761" y="119654"/>
                      <a:pt x="268256" y="88907"/>
                    </a:cubicBezTo>
                    <a:cubicBezTo>
                      <a:pt x="189771" y="58159"/>
                      <a:pt x="93095" y="26917"/>
                      <a:pt x="59120" y="16035"/>
                    </a:cubicBezTo>
                    <a:cubicBezTo>
                      <a:pt x="-64191" y="-23478"/>
                      <a:pt x="12794" y="13225"/>
                      <a:pt x="229072" y="97058"/>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6"/>
              <p:cNvSpPr/>
              <p:nvPr/>
            </p:nvSpPr>
            <p:spPr>
              <a:xfrm>
                <a:off x="8482745" y="4422984"/>
                <a:ext cx="732220" cy="293102"/>
              </a:xfrm>
              <a:custGeom>
                <a:avLst/>
                <a:gdLst/>
                <a:ahLst/>
                <a:cxnLst/>
                <a:rect l="l" t="t" r="r" b="b"/>
                <a:pathLst>
                  <a:path w="732220" h="293102" extrusionOk="0">
                    <a:moveTo>
                      <a:pt x="13727" y="13136"/>
                    </a:moveTo>
                    <a:cubicBezTo>
                      <a:pt x="24026" y="17350"/>
                      <a:pt x="68853" y="41489"/>
                      <a:pt x="119065" y="58762"/>
                    </a:cubicBezTo>
                    <a:cubicBezTo>
                      <a:pt x="169258" y="76036"/>
                      <a:pt x="291800" y="126609"/>
                      <a:pt x="386799" y="167724"/>
                    </a:cubicBezTo>
                    <a:cubicBezTo>
                      <a:pt x="682055" y="295502"/>
                      <a:pt x="700759" y="293365"/>
                      <a:pt x="719048" y="293226"/>
                    </a:cubicBezTo>
                    <a:cubicBezTo>
                      <a:pt x="728854" y="293127"/>
                      <a:pt x="734615" y="289843"/>
                      <a:pt x="731853" y="285886"/>
                    </a:cubicBezTo>
                    <a:cubicBezTo>
                      <a:pt x="725539" y="276844"/>
                      <a:pt x="591278" y="220987"/>
                      <a:pt x="492570" y="186342"/>
                    </a:cubicBezTo>
                    <a:cubicBezTo>
                      <a:pt x="451434" y="171899"/>
                      <a:pt x="369732" y="139153"/>
                      <a:pt x="310997" y="113570"/>
                    </a:cubicBezTo>
                    <a:cubicBezTo>
                      <a:pt x="176873" y="55141"/>
                      <a:pt x="9782" y="-5819"/>
                      <a:pt x="1377" y="611"/>
                    </a:cubicBezTo>
                    <a:cubicBezTo>
                      <a:pt x="-2135" y="3263"/>
                      <a:pt x="3429" y="8921"/>
                      <a:pt x="13727" y="1313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6"/>
              <p:cNvSpPr/>
              <p:nvPr/>
            </p:nvSpPr>
            <p:spPr>
              <a:xfrm>
                <a:off x="8777934" y="4625666"/>
                <a:ext cx="245112" cy="100986"/>
              </a:xfrm>
              <a:custGeom>
                <a:avLst/>
                <a:gdLst/>
                <a:ahLst/>
                <a:cxnLst/>
                <a:rect l="l" t="t" r="r" b="b"/>
                <a:pathLst>
                  <a:path w="245112" h="100986" extrusionOk="0">
                    <a:moveTo>
                      <a:pt x="111737" y="59150"/>
                    </a:moveTo>
                    <a:cubicBezTo>
                      <a:pt x="181916" y="90194"/>
                      <a:pt x="234495" y="102818"/>
                      <a:pt x="242802" y="100958"/>
                    </a:cubicBezTo>
                    <a:cubicBezTo>
                      <a:pt x="251088" y="99078"/>
                      <a:pt x="239448" y="89798"/>
                      <a:pt x="213483" y="77571"/>
                    </a:cubicBezTo>
                    <a:cubicBezTo>
                      <a:pt x="170571" y="57369"/>
                      <a:pt x="8214" y="-1573"/>
                      <a:pt x="402" y="188"/>
                    </a:cubicBezTo>
                    <a:cubicBezTo>
                      <a:pt x="-1867" y="702"/>
                      <a:pt x="47714" y="30836"/>
                      <a:pt x="111737" y="59150"/>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35" name="Google Shape;1235;p16"/>
            <p:cNvSpPr/>
            <p:nvPr/>
          </p:nvSpPr>
          <p:spPr>
            <a:xfrm>
              <a:off x="3005619" y="1944318"/>
              <a:ext cx="1519252" cy="1481773"/>
            </a:xfrm>
            <a:custGeom>
              <a:avLst/>
              <a:gdLst/>
              <a:ahLst/>
              <a:cxnLst/>
              <a:rect l="l" t="t" r="r" b="b"/>
              <a:pathLst>
                <a:path w="1519252" h="1481773" extrusionOk="0">
                  <a:moveTo>
                    <a:pt x="459478" y="571"/>
                  </a:moveTo>
                  <a:cubicBezTo>
                    <a:pt x="362309" y="-12013"/>
                    <a:pt x="203583" y="203892"/>
                    <a:pt x="95957" y="495023"/>
                  </a:cubicBezTo>
                  <a:cubicBezTo>
                    <a:pt x="-15575" y="796918"/>
                    <a:pt x="-32129" y="1070737"/>
                    <a:pt x="58708" y="1111238"/>
                  </a:cubicBezTo>
                  <a:lnTo>
                    <a:pt x="56675" y="1116660"/>
                  </a:lnTo>
                  <a:cubicBezTo>
                    <a:pt x="576613" y="1394812"/>
                    <a:pt x="952919" y="1443210"/>
                    <a:pt x="1047326" y="1478167"/>
                  </a:cubicBezTo>
                  <a:cubicBezTo>
                    <a:pt x="1141713" y="1513152"/>
                    <a:pt x="1310127" y="1292974"/>
                    <a:pt x="1423356" y="986726"/>
                  </a:cubicBezTo>
                  <a:cubicBezTo>
                    <a:pt x="1536526" y="680616"/>
                    <a:pt x="1551876" y="403751"/>
                    <a:pt x="1457488" y="368769"/>
                  </a:cubicBezTo>
                  <a:cubicBezTo>
                    <a:pt x="1363200" y="333847"/>
                    <a:pt x="977325" y="99838"/>
                    <a:pt x="475972" y="5874"/>
                  </a:cubicBezTo>
                  <a:cubicBezTo>
                    <a:pt x="474690" y="5082"/>
                    <a:pt x="473388" y="4350"/>
                    <a:pt x="472066" y="3677"/>
                  </a:cubicBezTo>
                  <a:cubicBezTo>
                    <a:pt x="468041" y="2174"/>
                    <a:pt x="463838" y="1145"/>
                    <a:pt x="459478" y="571"/>
                  </a:cubicBezTo>
                  <a:close/>
                </a:path>
              </a:pathLst>
            </a:custGeom>
            <a:solidFill>
              <a:srgbClr val="F9F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6"/>
            <p:cNvSpPr/>
            <p:nvPr/>
          </p:nvSpPr>
          <p:spPr>
            <a:xfrm>
              <a:off x="3011520" y="1956399"/>
              <a:ext cx="534092" cy="1116717"/>
            </a:xfrm>
            <a:custGeom>
              <a:avLst/>
              <a:gdLst/>
              <a:ahLst/>
              <a:cxnLst/>
              <a:rect l="l" t="t" r="r" b="b"/>
              <a:pathLst>
                <a:path w="534092" h="1116717" extrusionOk="0">
                  <a:moveTo>
                    <a:pt x="472238" y="3708"/>
                  </a:moveTo>
                  <a:cubicBezTo>
                    <a:pt x="566685" y="38709"/>
                    <a:pt x="551454" y="315417"/>
                    <a:pt x="438186" y="621764"/>
                  </a:cubicBezTo>
                  <a:cubicBezTo>
                    <a:pt x="324917" y="928110"/>
                    <a:pt x="156523" y="1148091"/>
                    <a:pt x="62077" y="1113109"/>
                  </a:cubicBezTo>
                  <a:cubicBezTo>
                    <a:pt x="-32389" y="1078108"/>
                    <a:pt x="-17138" y="801401"/>
                    <a:pt x="96110" y="495054"/>
                  </a:cubicBezTo>
                  <a:cubicBezTo>
                    <a:pt x="209379" y="188687"/>
                    <a:pt x="377772" y="-31294"/>
                    <a:pt x="472238" y="3708"/>
                  </a:cubicBezTo>
                  <a:close/>
                </a:path>
              </a:pathLst>
            </a:custGeom>
            <a:solidFill>
              <a:srgbClr val="F9F3DF">
                <a:alpha val="74900"/>
              </a:srgbClr>
            </a:solidFill>
            <a:ln w="21400" cap="flat" cmpd="sng">
              <a:solidFill>
                <a:srgbClr val="E3E3E3">
                  <a:alpha val="749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6"/>
            <p:cNvSpPr/>
            <p:nvPr/>
          </p:nvSpPr>
          <p:spPr>
            <a:xfrm>
              <a:off x="2777766" y="2325574"/>
              <a:ext cx="518458" cy="245747"/>
            </a:xfrm>
            <a:custGeom>
              <a:avLst/>
              <a:gdLst/>
              <a:ahLst/>
              <a:cxnLst/>
              <a:rect l="l" t="t" r="r" b="b"/>
              <a:pathLst>
                <a:path w="518458" h="245747" extrusionOk="0">
                  <a:moveTo>
                    <a:pt x="107" y="48"/>
                  </a:moveTo>
                  <a:cubicBezTo>
                    <a:pt x="178797" y="25077"/>
                    <a:pt x="346065" y="64788"/>
                    <a:pt x="515484" y="115123"/>
                  </a:cubicBezTo>
                  <a:cubicBezTo>
                    <a:pt x="525290" y="161304"/>
                    <a:pt x="512013" y="205367"/>
                    <a:pt x="471014" y="235007"/>
                  </a:cubicBezTo>
                  <a:cubicBezTo>
                    <a:pt x="452133" y="244049"/>
                    <a:pt x="438953" y="249926"/>
                    <a:pt x="414744" y="242249"/>
                  </a:cubicBezTo>
                  <a:cubicBezTo>
                    <a:pt x="273696" y="165459"/>
                    <a:pt x="136141" y="83683"/>
                    <a:pt x="107" y="48"/>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8" name="Google Shape;1238;p16"/>
          <p:cNvGrpSpPr/>
          <p:nvPr/>
        </p:nvGrpSpPr>
        <p:grpSpPr>
          <a:xfrm rot="8794326" flipH="1">
            <a:off x="6618038" y="2827093"/>
            <a:ext cx="1849823" cy="827428"/>
            <a:chOff x="2777766" y="1944318"/>
            <a:chExt cx="6634400" cy="2967574"/>
          </a:xfrm>
        </p:grpSpPr>
        <p:sp>
          <p:nvSpPr>
            <p:cNvPr id="1239" name="Google Shape;1239;p16"/>
            <p:cNvSpPr/>
            <p:nvPr/>
          </p:nvSpPr>
          <p:spPr>
            <a:xfrm>
              <a:off x="4066792" y="2749509"/>
              <a:ext cx="5345374" cy="2162383"/>
            </a:xfrm>
            <a:custGeom>
              <a:avLst/>
              <a:gdLst/>
              <a:ahLst/>
              <a:cxnLst/>
              <a:rect l="l" t="t" r="r" b="b"/>
              <a:pathLst>
                <a:path w="5345374" h="2162383" extrusionOk="0">
                  <a:moveTo>
                    <a:pt x="37655" y="48"/>
                  </a:moveTo>
                  <a:cubicBezTo>
                    <a:pt x="192761" y="56688"/>
                    <a:pt x="361405" y="116977"/>
                    <a:pt x="550893" y="183347"/>
                  </a:cubicBezTo>
                  <a:cubicBezTo>
                    <a:pt x="802266" y="271369"/>
                    <a:pt x="1147376" y="396136"/>
                    <a:pt x="1317845" y="460606"/>
                  </a:cubicBezTo>
                  <a:cubicBezTo>
                    <a:pt x="1488314" y="525077"/>
                    <a:pt x="1740164" y="619979"/>
                    <a:pt x="1877562" y="671404"/>
                  </a:cubicBezTo>
                  <a:cubicBezTo>
                    <a:pt x="2014913" y="722839"/>
                    <a:pt x="2215119" y="798001"/>
                    <a:pt x="2322418" y="838416"/>
                  </a:cubicBezTo>
                  <a:cubicBezTo>
                    <a:pt x="2608511" y="946191"/>
                    <a:pt x="2618912" y="933275"/>
                    <a:pt x="2428965" y="705894"/>
                  </a:cubicBezTo>
                  <a:cubicBezTo>
                    <a:pt x="2371453" y="637057"/>
                    <a:pt x="2361671" y="618769"/>
                    <a:pt x="2377368" y="609320"/>
                  </a:cubicBezTo>
                  <a:cubicBezTo>
                    <a:pt x="2411315" y="588943"/>
                    <a:pt x="2492182" y="611825"/>
                    <a:pt x="2549656" y="658117"/>
                  </a:cubicBezTo>
                  <a:cubicBezTo>
                    <a:pt x="2678301" y="761711"/>
                    <a:pt x="2872011" y="886593"/>
                    <a:pt x="3074560" y="996521"/>
                  </a:cubicBezTo>
                  <a:cubicBezTo>
                    <a:pt x="3482277" y="1217777"/>
                    <a:pt x="3782258" y="1349813"/>
                    <a:pt x="4508330" y="1627476"/>
                  </a:cubicBezTo>
                  <a:cubicBezTo>
                    <a:pt x="4807833" y="1742033"/>
                    <a:pt x="5090078" y="1854600"/>
                    <a:pt x="5135532" y="1877650"/>
                  </a:cubicBezTo>
                  <a:cubicBezTo>
                    <a:pt x="5214703" y="1917779"/>
                    <a:pt x="5273196" y="1936820"/>
                    <a:pt x="5306191" y="2010134"/>
                  </a:cubicBezTo>
                  <a:cubicBezTo>
                    <a:pt x="5362084" y="2100011"/>
                    <a:pt x="5362951" y="2178002"/>
                    <a:pt x="5278749" y="2159762"/>
                  </a:cubicBezTo>
                  <a:cubicBezTo>
                    <a:pt x="5264748" y="2159924"/>
                    <a:pt x="4965491" y="2053863"/>
                    <a:pt x="4679170" y="1941201"/>
                  </a:cubicBezTo>
                  <a:cubicBezTo>
                    <a:pt x="4392820" y="1828539"/>
                    <a:pt x="3958737" y="1661661"/>
                    <a:pt x="3714563" y="1570355"/>
                  </a:cubicBezTo>
                  <a:cubicBezTo>
                    <a:pt x="3470361" y="1479058"/>
                    <a:pt x="3135262" y="1351089"/>
                    <a:pt x="2969908" y="1285976"/>
                  </a:cubicBezTo>
                  <a:cubicBezTo>
                    <a:pt x="2584460" y="1134176"/>
                    <a:pt x="2347107" y="1024458"/>
                    <a:pt x="1922968" y="856818"/>
                  </a:cubicBezTo>
                  <a:cubicBezTo>
                    <a:pt x="1498820" y="689149"/>
                    <a:pt x="747535" y="431712"/>
                    <a:pt x="485801" y="326241"/>
                  </a:cubicBezTo>
                  <a:cubicBezTo>
                    <a:pt x="315483" y="265653"/>
                    <a:pt x="158054" y="204336"/>
                    <a:pt x="107" y="143281"/>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40" name="Google Shape;1240;p16"/>
            <p:cNvGrpSpPr/>
            <p:nvPr/>
          </p:nvGrpSpPr>
          <p:grpSpPr>
            <a:xfrm>
              <a:off x="4732110" y="3018916"/>
              <a:ext cx="4482855" cy="1707736"/>
              <a:chOff x="4732110" y="3018916"/>
              <a:chExt cx="4482855" cy="1707736"/>
            </a:xfrm>
          </p:grpSpPr>
          <p:sp>
            <p:nvSpPr>
              <p:cNvPr id="1241" name="Google Shape;1241;p16"/>
              <p:cNvSpPr/>
              <p:nvPr/>
            </p:nvSpPr>
            <p:spPr>
              <a:xfrm>
                <a:off x="4732110" y="3018916"/>
                <a:ext cx="1375397" cy="506999"/>
              </a:xfrm>
              <a:custGeom>
                <a:avLst/>
                <a:gdLst/>
                <a:ahLst/>
                <a:cxnLst/>
                <a:rect l="l" t="t" r="r" b="b"/>
                <a:pathLst>
                  <a:path w="1375397" h="506999" extrusionOk="0">
                    <a:moveTo>
                      <a:pt x="141470" y="88563"/>
                    </a:moveTo>
                    <a:cubicBezTo>
                      <a:pt x="219817" y="121585"/>
                      <a:pt x="323793" y="165431"/>
                      <a:pt x="372526" y="185989"/>
                    </a:cubicBezTo>
                    <a:cubicBezTo>
                      <a:pt x="483782" y="232961"/>
                      <a:pt x="654168" y="290736"/>
                      <a:pt x="694753" y="295247"/>
                    </a:cubicBezTo>
                    <a:cubicBezTo>
                      <a:pt x="740269" y="300312"/>
                      <a:pt x="683665" y="274136"/>
                      <a:pt x="573493" y="239174"/>
                    </a:cubicBezTo>
                    <a:cubicBezTo>
                      <a:pt x="476798" y="208505"/>
                      <a:pt x="462809" y="200967"/>
                      <a:pt x="492759" y="195743"/>
                    </a:cubicBezTo>
                    <a:cubicBezTo>
                      <a:pt x="507833" y="193092"/>
                      <a:pt x="501874" y="188423"/>
                      <a:pt x="462730" y="172158"/>
                    </a:cubicBezTo>
                    <a:cubicBezTo>
                      <a:pt x="396990" y="144834"/>
                      <a:pt x="379470" y="141431"/>
                      <a:pt x="374735" y="155083"/>
                    </a:cubicBezTo>
                    <a:cubicBezTo>
                      <a:pt x="370829" y="166302"/>
                      <a:pt x="368047" y="165510"/>
                      <a:pt x="271312" y="125543"/>
                    </a:cubicBezTo>
                    <a:cubicBezTo>
                      <a:pt x="177358" y="86703"/>
                      <a:pt x="83878" y="43292"/>
                      <a:pt x="104989" y="48278"/>
                    </a:cubicBezTo>
                    <a:cubicBezTo>
                      <a:pt x="110297" y="49545"/>
                      <a:pt x="189532" y="73506"/>
                      <a:pt x="281058" y="101522"/>
                    </a:cubicBezTo>
                    <a:cubicBezTo>
                      <a:pt x="455391" y="154925"/>
                      <a:pt x="566548" y="195348"/>
                      <a:pt x="750549" y="272296"/>
                    </a:cubicBezTo>
                    <a:cubicBezTo>
                      <a:pt x="811316" y="297701"/>
                      <a:pt x="926203" y="348511"/>
                      <a:pt x="1005852" y="377181"/>
                    </a:cubicBezTo>
                    <a:cubicBezTo>
                      <a:pt x="1085521" y="405831"/>
                      <a:pt x="1190720" y="448450"/>
                      <a:pt x="1238506" y="468434"/>
                    </a:cubicBezTo>
                    <a:cubicBezTo>
                      <a:pt x="1323344" y="503890"/>
                      <a:pt x="1383480" y="513942"/>
                      <a:pt x="1374681" y="502684"/>
                    </a:cubicBezTo>
                    <a:cubicBezTo>
                      <a:pt x="1372274" y="499597"/>
                      <a:pt x="1310697" y="475023"/>
                      <a:pt x="1237835" y="448074"/>
                    </a:cubicBezTo>
                    <a:cubicBezTo>
                      <a:pt x="1164993" y="421126"/>
                      <a:pt x="1034855" y="369583"/>
                      <a:pt x="948695" y="333533"/>
                    </a:cubicBezTo>
                    <a:cubicBezTo>
                      <a:pt x="862515" y="297503"/>
                      <a:pt x="730957" y="243705"/>
                      <a:pt x="656339" y="214006"/>
                    </a:cubicBezTo>
                    <a:cubicBezTo>
                      <a:pt x="511305" y="156290"/>
                      <a:pt x="29286" y="-3660"/>
                      <a:pt x="11825" y="139"/>
                    </a:cubicBezTo>
                    <a:cubicBezTo>
                      <a:pt x="6044" y="1386"/>
                      <a:pt x="816" y="8291"/>
                      <a:pt x="165" y="15473"/>
                    </a:cubicBezTo>
                    <a:cubicBezTo>
                      <a:pt x="-802" y="26276"/>
                      <a:pt x="23486" y="38840"/>
                      <a:pt x="141470" y="88563"/>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6"/>
              <p:cNvSpPr/>
              <p:nvPr/>
            </p:nvSpPr>
            <p:spPr>
              <a:xfrm>
                <a:off x="6553550" y="3731410"/>
                <a:ext cx="583639" cy="243243"/>
              </a:xfrm>
              <a:custGeom>
                <a:avLst/>
                <a:gdLst/>
                <a:ahLst/>
                <a:cxnLst/>
                <a:rect l="l" t="t" r="r" b="b"/>
                <a:pathLst>
                  <a:path w="583639" h="243243" extrusionOk="0">
                    <a:moveTo>
                      <a:pt x="65010" y="39386"/>
                    </a:moveTo>
                    <a:cubicBezTo>
                      <a:pt x="147678" y="79195"/>
                      <a:pt x="329547" y="156202"/>
                      <a:pt x="356321" y="162752"/>
                    </a:cubicBezTo>
                    <a:cubicBezTo>
                      <a:pt x="368592" y="165739"/>
                      <a:pt x="422554" y="185525"/>
                      <a:pt x="476238" y="206696"/>
                    </a:cubicBezTo>
                    <a:cubicBezTo>
                      <a:pt x="529943" y="227887"/>
                      <a:pt x="577689" y="244349"/>
                      <a:pt x="582345" y="243300"/>
                    </a:cubicBezTo>
                    <a:cubicBezTo>
                      <a:pt x="596925" y="239996"/>
                      <a:pt x="502656" y="187088"/>
                      <a:pt x="439521" y="166709"/>
                    </a:cubicBezTo>
                    <a:cubicBezTo>
                      <a:pt x="364193" y="142412"/>
                      <a:pt x="135682" y="55650"/>
                      <a:pt x="88942" y="30087"/>
                    </a:cubicBezTo>
                    <a:cubicBezTo>
                      <a:pt x="51633" y="9687"/>
                      <a:pt x="-7201" y="-7843"/>
                      <a:pt x="987" y="3870"/>
                    </a:cubicBezTo>
                    <a:cubicBezTo>
                      <a:pt x="3690" y="7748"/>
                      <a:pt x="32495" y="23735"/>
                      <a:pt x="65010" y="3938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6"/>
              <p:cNvSpPr/>
              <p:nvPr/>
            </p:nvSpPr>
            <p:spPr>
              <a:xfrm>
                <a:off x="7221288" y="3976581"/>
                <a:ext cx="1107119" cy="441258"/>
              </a:xfrm>
              <a:custGeom>
                <a:avLst/>
                <a:gdLst/>
                <a:ahLst/>
                <a:cxnLst/>
                <a:rect l="l" t="t" r="r" b="b"/>
                <a:pathLst>
                  <a:path w="1107119" h="441258" extrusionOk="0">
                    <a:moveTo>
                      <a:pt x="229072" y="97058"/>
                    </a:moveTo>
                    <a:cubicBezTo>
                      <a:pt x="350726" y="144189"/>
                      <a:pt x="502981" y="207365"/>
                      <a:pt x="566274" y="229407"/>
                    </a:cubicBezTo>
                    <a:cubicBezTo>
                      <a:pt x="629567" y="251429"/>
                      <a:pt x="742146" y="296462"/>
                      <a:pt x="818717" y="330592"/>
                    </a:cubicBezTo>
                    <a:cubicBezTo>
                      <a:pt x="999067" y="410983"/>
                      <a:pt x="1095033" y="443867"/>
                      <a:pt x="1106634" y="441236"/>
                    </a:cubicBezTo>
                    <a:cubicBezTo>
                      <a:pt x="1128140" y="436368"/>
                      <a:pt x="682068" y="244781"/>
                      <a:pt x="499272" y="180357"/>
                    </a:cubicBezTo>
                    <a:cubicBezTo>
                      <a:pt x="448132" y="162352"/>
                      <a:pt x="346761" y="119654"/>
                      <a:pt x="268256" y="88907"/>
                    </a:cubicBezTo>
                    <a:cubicBezTo>
                      <a:pt x="189771" y="58159"/>
                      <a:pt x="93095" y="26917"/>
                      <a:pt x="59120" y="16035"/>
                    </a:cubicBezTo>
                    <a:cubicBezTo>
                      <a:pt x="-64191" y="-23478"/>
                      <a:pt x="12794" y="13225"/>
                      <a:pt x="229072" y="97058"/>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6"/>
              <p:cNvSpPr/>
              <p:nvPr/>
            </p:nvSpPr>
            <p:spPr>
              <a:xfrm>
                <a:off x="8482745" y="4422984"/>
                <a:ext cx="732220" cy="293102"/>
              </a:xfrm>
              <a:custGeom>
                <a:avLst/>
                <a:gdLst/>
                <a:ahLst/>
                <a:cxnLst/>
                <a:rect l="l" t="t" r="r" b="b"/>
                <a:pathLst>
                  <a:path w="732220" h="293102" extrusionOk="0">
                    <a:moveTo>
                      <a:pt x="13727" y="13136"/>
                    </a:moveTo>
                    <a:cubicBezTo>
                      <a:pt x="24026" y="17350"/>
                      <a:pt x="68853" y="41489"/>
                      <a:pt x="119065" y="58762"/>
                    </a:cubicBezTo>
                    <a:cubicBezTo>
                      <a:pt x="169258" y="76036"/>
                      <a:pt x="291800" y="126609"/>
                      <a:pt x="386799" y="167724"/>
                    </a:cubicBezTo>
                    <a:cubicBezTo>
                      <a:pt x="682055" y="295502"/>
                      <a:pt x="700759" y="293365"/>
                      <a:pt x="719048" y="293226"/>
                    </a:cubicBezTo>
                    <a:cubicBezTo>
                      <a:pt x="728854" y="293127"/>
                      <a:pt x="734615" y="289843"/>
                      <a:pt x="731853" y="285886"/>
                    </a:cubicBezTo>
                    <a:cubicBezTo>
                      <a:pt x="725539" y="276844"/>
                      <a:pt x="591278" y="220987"/>
                      <a:pt x="492570" y="186342"/>
                    </a:cubicBezTo>
                    <a:cubicBezTo>
                      <a:pt x="451434" y="171899"/>
                      <a:pt x="369732" y="139153"/>
                      <a:pt x="310997" y="113570"/>
                    </a:cubicBezTo>
                    <a:cubicBezTo>
                      <a:pt x="176873" y="55141"/>
                      <a:pt x="9782" y="-5819"/>
                      <a:pt x="1377" y="611"/>
                    </a:cubicBezTo>
                    <a:cubicBezTo>
                      <a:pt x="-2135" y="3263"/>
                      <a:pt x="3429" y="8921"/>
                      <a:pt x="13727" y="1313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6"/>
              <p:cNvSpPr/>
              <p:nvPr/>
            </p:nvSpPr>
            <p:spPr>
              <a:xfrm>
                <a:off x="8777934" y="4625666"/>
                <a:ext cx="245112" cy="100986"/>
              </a:xfrm>
              <a:custGeom>
                <a:avLst/>
                <a:gdLst/>
                <a:ahLst/>
                <a:cxnLst/>
                <a:rect l="l" t="t" r="r" b="b"/>
                <a:pathLst>
                  <a:path w="245112" h="100986" extrusionOk="0">
                    <a:moveTo>
                      <a:pt x="111737" y="59150"/>
                    </a:moveTo>
                    <a:cubicBezTo>
                      <a:pt x="181916" y="90194"/>
                      <a:pt x="234495" y="102818"/>
                      <a:pt x="242802" y="100958"/>
                    </a:cubicBezTo>
                    <a:cubicBezTo>
                      <a:pt x="251088" y="99078"/>
                      <a:pt x="239448" y="89798"/>
                      <a:pt x="213483" y="77571"/>
                    </a:cubicBezTo>
                    <a:cubicBezTo>
                      <a:pt x="170571" y="57369"/>
                      <a:pt x="8214" y="-1573"/>
                      <a:pt x="402" y="188"/>
                    </a:cubicBezTo>
                    <a:cubicBezTo>
                      <a:pt x="-1867" y="702"/>
                      <a:pt x="47714" y="30836"/>
                      <a:pt x="111737" y="59150"/>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46" name="Google Shape;1246;p16"/>
            <p:cNvSpPr/>
            <p:nvPr/>
          </p:nvSpPr>
          <p:spPr>
            <a:xfrm>
              <a:off x="3005619" y="1944318"/>
              <a:ext cx="1519252" cy="1481773"/>
            </a:xfrm>
            <a:custGeom>
              <a:avLst/>
              <a:gdLst/>
              <a:ahLst/>
              <a:cxnLst/>
              <a:rect l="l" t="t" r="r" b="b"/>
              <a:pathLst>
                <a:path w="1519252" h="1481773" extrusionOk="0">
                  <a:moveTo>
                    <a:pt x="459478" y="571"/>
                  </a:moveTo>
                  <a:cubicBezTo>
                    <a:pt x="362309" y="-12013"/>
                    <a:pt x="203583" y="203892"/>
                    <a:pt x="95957" y="495023"/>
                  </a:cubicBezTo>
                  <a:cubicBezTo>
                    <a:pt x="-15575" y="796918"/>
                    <a:pt x="-32129" y="1070737"/>
                    <a:pt x="58708" y="1111238"/>
                  </a:cubicBezTo>
                  <a:lnTo>
                    <a:pt x="56675" y="1116660"/>
                  </a:lnTo>
                  <a:cubicBezTo>
                    <a:pt x="576613" y="1394812"/>
                    <a:pt x="952919" y="1443210"/>
                    <a:pt x="1047326" y="1478167"/>
                  </a:cubicBezTo>
                  <a:cubicBezTo>
                    <a:pt x="1141713" y="1513152"/>
                    <a:pt x="1310127" y="1292974"/>
                    <a:pt x="1423356" y="986726"/>
                  </a:cubicBezTo>
                  <a:cubicBezTo>
                    <a:pt x="1536526" y="680616"/>
                    <a:pt x="1551876" y="403751"/>
                    <a:pt x="1457488" y="368769"/>
                  </a:cubicBezTo>
                  <a:cubicBezTo>
                    <a:pt x="1363200" y="333847"/>
                    <a:pt x="977325" y="99838"/>
                    <a:pt x="475972" y="5874"/>
                  </a:cubicBezTo>
                  <a:cubicBezTo>
                    <a:pt x="474690" y="5082"/>
                    <a:pt x="473388" y="4350"/>
                    <a:pt x="472066" y="3677"/>
                  </a:cubicBezTo>
                  <a:cubicBezTo>
                    <a:pt x="468041" y="2174"/>
                    <a:pt x="463838" y="1145"/>
                    <a:pt x="459478" y="571"/>
                  </a:cubicBezTo>
                  <a:close/>
                </a:path>
              </a:pathLst>
            </a:custGeom>
            <a:solidFill>
              <a:srgbClr val="F9F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6"/>
            <p:cNvSpPr/>
            <p:nvPr/>
          </p:nvSpPr>
          <p:spPr>
            <a:xfrm>
              <a:off x="3011520" y="1956399"/>
              <a:ext cx="534092" cy="1116717"/>
            </a:xfrm>
            <a:custGeom>
              <a:avLst/>
              <a:gdLst/>
              <a:ahLst/>
              <a:cxnLst/>
              <a:rect l="l" t="t" r="r" b="b"/>
              <a:pathLst>
                <a:path w="534092" h="1116717" extrusionOk="0">
                  <a:moveTo>
                    <a:pt x="472238" y="3708"/>
                  </a:moveTo>
                  <a:cubicBezTo>
                    <a:pt x="566685" y="38709"/>
                    <a:pt x="551454" y="315417"/>
                    <a:pt x="438186" y="621764"/>
                  </a:cubicBezTo>
                  <a:cubicBezTo>
                    <a:pt x="324917" y="928110"/>
                    <a:pt x="156523" y="1148091"/>
                    <a:pt x="62077" y="1113109"/>
                  </a:cubicBezTo>
                  <a:cubicBezTo>
                    <a:pt x="-32389" y="1078108"/>
                    <a:pt x="-17138" y="801401"/>
                    <a:pt x="96110" y="495054"/>
                  </a:cubicBezTo>
                  <a:cubicBezTo>
                    <a:pt x="209379" y="188687"/>
                    <a:pt x="377772" y="-31294"/>
                    <a:pt x="472238" y="3708"/>
                  </a:cubicBezTo>
                  <a:close/>
                </a:path>
              </a:pathLst>
            </a:custGeom>
            <a:solidFill>
              <a:srgbClr val="F9F3DF">
                <a:alpha val="74900"/>
              </a:srgbClr>
            </a:solidFill>
            <a:ln w="21400" cap="flat" cmpd="sng">
              <a:solidFill>
                <a:srgbClr val="E3E3E3">
                  <a:alpha val="749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6"/>
            <p:cNvSpPr/>
            <p:nvPr/>
          </p:nvSpPr>
          <p:spPr>
            <a:xfrm>
              <a:off x="2777766" y="2325574"/>
              <a:ext cx="518458" cy="245747"/>
            </a:xfrm>
            <a:custGeom>
              <a:avLst/>
              <a:gdLst/>
              <a:ahLst/>
              <a:cxnLst/>
              <a:rect l="l" t="t" r="r" b="b"/>
              <a:pathLst>
                <a:path w="518458" h="245747" extrusionOk="0">
                  <a:moveTo>
                    <a:pt x="107" y="48"/>
                  </a:moveTo>
                  <a:cubicBezTo>
                    <a:pt x="178797" y="25077"/>
                    <a:pt x="346065" y="64788"/>
                    <a:pt x="515484" y="115123"/>
                  </a:cubicBezTo>
                  <a:cubicBezTo>
                    <a:pt x="525290" y="161304"/>
                    <a:pt x="512013" y="205367"/>
                    <a:pt x="471014" y="235007"/>
                  </a:cubicBezTo>
                  <a:cubicBezTo>
                    <a:pt x="452133" y="244049"/>
                    <a:pt x="438953" y="249926"/>
                    <a:pt x="414744" y="242249"/>
                  </a:cubicBezTo>
                  <a:cubicBezTo>
                    <a:pt x="273696" y="165459"/>
                    <a:pt x="136141" y="83683"/>
                    <a:pt x="107" y="48"/>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9" name="Google Shape;1249;p16"/>
          <p:cNvGrpSpPr/>
          <p:nvPr/>
        </p:nvGrpSpPr>
        <p:grpSpPr>
          <a:xfrm rot="-2262009">
            <a:off x="7271476" y="3822575"/>
            <a:ext cx="1849732" cy="827387"/>
            <a:chOff x="2777766" y="1944318"/>
            <a:chExt cx="6634400" cy="2967574"/>
          </a:xfrm>
        </p:grpSpPr>
        <p:sp>
          <p:nvSpPr>
            <p:cNvPr id="1250" name="Google Shape;1250;p16"/>
            <p:cNvSpPr/>
            <p:nvPr/>
          </p:nvSpPr>
          <p:spPr>
            <a:xfrm>
              <a:off x="4066792" y="2749509"/>
              <a:ext cx="5345374" cy="2162383"/>
            </a:xfrm>
            <a:custGeom>
              <a:avLst/>
              <a:gdLst/>
              <a:ahLst/>
              <a:cxnLst/>
              <a:rect l="l" t="t" r="r" b="b"/>
              <a:pathLst>
                <a:path w="5345374" h="2162383" extrusionOk="0">
                  <a:moveTo>
                    <a:pt x="37655" y="48"/>
                  </a:moveTo>
                  <a:cubicBezTo>
                    <a:pt x="192761" y="56688"/>
                    <a:pt x="361405" y="116977"/>
                    <a:pt x="550893" y="183347"/>
                  </a:cubicBezTo>
                  <a:cubicBezTo>
                    <a:pt x="802266" y="271369"/>
                    <a:pt x="1147376" y="396136"/>
                    <a:pt x="1317845" y="460606"/>
                  </a:cubicBezTo>
                  <a:cubicBezTo>
                    <a:pt x="1488314" y="525077"/>
                    <a:pt x="1740164" y="619979"/>
                    <a:pt x="1877562" y="671404"/>
                  </a:cubicBezTo>
                  <a:cubicBezTo>
                    <a:pt x="2014913" y="722839"/>
                    <a:pt x="2215119" y="798001"/>
                    <a:pt x="2322418" y="838416"/>
                  </a:cubicBezTo>
                  <a:cubicBezTo>
                    <a:pt x="2608511" y="946191"/>
                    <a:pt x="2618912" y="933275"/>
                    <a:pt x="2428965" y="705894"/>
                  </a:cubicBezTo>
                  <a:cubicBezTo>
                    <a:pt x="2371453" y="637057"/>
                    <a:pt x="2361671" y="618769"/>
                    <a:pt x="2377368" y="609320"/>
                  </a:cubicBezTo>
                  <a:cubicBezTo>
                    <a:pt x="2411315" y="588943"/>
                    <a:pt x="2492182" y="611825"/>
                    <a:pt x="2549656" y="658117"/>
                  </a:cubicBezTo>
                  <a:cubicBezTo>
                    <a:pt x="2678301" y="761711"/>
                    <a:pt x="2872011" y="886593"/>
                    <a:pt x="3074560" y="996521"/>
                  </a:cubicBezTo>
                  <a:cubicBezTo>
                    <a:pt x="3482277" y="1217777"/>
                    <a:pt x="3782258" y="1349813"/>
                    <a:pt x="4508330" y="1627476"/>
                  </a:cubicBezTo>
                  <a:cubicBezTo>
                    <a:pt x="4807833" y="1742033"/>
                    <a:pt x="5090078" y="1854600"/>
                    <a:pt x="5135532" y="1877650"/>
                  </a:cubicBezTo>
                  <a:cubicBezTo>
                    <a:pt x="5214703" y="1917779"/>
                    <a:pt x="5273196" y="1936820"/>
                    <a:pt x="5306191" y="2010134"/>
                  </a:cubicBezTo>
                  <a:cubicBezTo>
                    <a:pt x="5362084" y="2100011"/>
                    <a:pt x="5362951" y="2178002"/>
                    <a:pt x="5278749" y="2159762"/>
                  </a:cubicBezTo>
                  <a:cubicBezTo>
                    <a:pt x="5264748" y="2159924"/>
                    <a:pt x="4965491" y="2053863"/>
                    <a:pt x="4679170" y="1941201"/>
                  </a:cubicBezTo>
                  <a:cubicBezTo>
                    <a:pt x="4392820" y="1828539"/>
                    <a:pt x="3958737" y="1661661"/>
                    <a:pt x="3714563" y="1570355"/>
                  </a:cubicBezTo>
                  <a:cubicBezTo>
                    <a:pt x="3470361" y="1479058"/>
                    <a:pt x="3135262" y="1351089"/>
                    <a:pt x="2969908" y="1285976"/>
                  </a:cubicBezTo>
                  <a:cubicBezTo>
                    <a:pt x="2584460" y="1134176"/>
                    <a:pt x="2347107" y="1024458"/>
                    <a:pt x="1922968" y="856818"/>
                  </a:cubicBezTo>
                  <a:cubicBezTo>
                    <a:pt x="1498820" y="689149"/>
                    <a:pt x="747535" y="431712"/>
                    <a:pt x="485801" y="326241"/>
                  </a:cubicBezTo>
                  <a:cubicBezTo>
                    <a:pt x="315483" y="265653"/>
                    <a:pt x="158054" y="204336"/>
                    <a:pt x="107" y="143281"/>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51" name="Google Shape;1251;p16"/>
            <p:cNvGrpSpPr/>
            <p:nvPr/>
          </p:nvGrpSpPr>
          <p:grpSpPr>
            <a:xfrm>
              <a:off x="4732110" y="3018916"/>
              <a:ext cx="4482855" cy="1707736"/>
              <a:chOff x="4732110" y="3018916"/>
              <a:chExt cx="4482855" cy="1707736"/>
            </a:xfrm>
          </p:grpSpPr>
          <p:sp>
            <p:nvSpPr>
              <p:cNvPr id="1252" name="Google Shape;1252;p16"/>
              <p:cNvSpPr/>
              <p:nvPr/>
            </p:nvSpPr>
            <p:spPr>
              <a:xfrm>
                <a:off x="4732110" y="3018916"/>
                <a:ext cx="1375397" cy="506999"/>
              </a:xfrm>
              <a:custGeom>
                <a:avLst/>
                <a:gdLst/>
                <a:ahLst/>
                <a:cxnLst/>
                <a:rect l="l" t="t" r="r" b="b"/>
                <a:pathLst>
                  <a:path w="1375397" h="506999" extrusionOk="0">
                    <a:moveTo>
                      <a:pt x="141470" y="88563"/>
                    </a:moveTo>
                    <a:cubicBezTo>
                      <a:pt x="219817" y="121585"/>
                      <a:pt x="323793" y="165431"/>
                      <a:pt x="372526" y="185989"/>
                    </a:cubicBezTo>
                    <a:cubicBezTo>
                      <a:pt x="483782" y="232961"/>
                      <a:pt x="654168" y="290736"/>
                      <a:pt x="694753" y="295247"/>
                    </a:cubicBezTo>
                    <a:cubicBezTo>
                      <a:pt x="740269" y="300312"/>
                      <a:pt x="683665" y="274136"/>
                      <a:pt x="573493" y="239174"/>
                    </a:cubicBezTo>
                    <a:cubicBezTo>
                      <a:pt x="476798" y="208505"/>
                      <a:pt x="462809" y="200967"/>
                      <a:pt x="492759" y="195743"/>
                    </a:cubicBezTo>
                    <a:cubicBezTo>
                      <a:pt x="507833" y="193092"/>
                      <a:pt x="501874" y="188423"/>
                      <a:pt x="462730" y="172158"/>
                    </a:cubicBezTo>
                    <a:cubicBezTo>
                      <a:pt x="396990" y="144834"/>
                      <a:pt x="379470" y="141431"/>
                      <a:pt x="374735" y="155083"/>
                    </a:cubicBezTo>
                    <a:cubicBezTo>
                      <a:pt x="370829" y="166302"/>
                      <a:pt x="368047" y="165510"/>
                      <a:pt x="271312" y="125543"/>
                    </a:cubicBezTo>
                    <a:cubicBezTo>
                      <a:pt x="177358" y="86703"/>
                      <a:pt x="83878" y="43292"/>
                      <a:pt x="104989" y="48278"/>
                    </a:cubicBezTo>
                    <a:cubicBezTo>
                      <a:pt x="110297" y="49545"/>
                      <a:pt x="189532" y="73506"/>
                      <a:pt x="281058" y="101522"/>
                    </a:cubicBezTo>
                    <a:cubicBezTo>
                      <a:pt x="455391" y="154925"/>
                      <a:pt x="566548" y="195348"/>
                      <a:pt x="750549" y="272296"/>
                    </a:cubicBezTo>
                    <a:cubicBezTo>
                      <a:pt x="811316" y="297701"/>
                      <a:pt x="926203" y="348511"/>
                      <a:pt x="1005852" y="377181"/>
                    </a:cubicBezTo>
                    <a:cubicBezTo>
                      <a:pt x="1085521" y="405831"/>
                      <a:pt x="1190720" y="448450"/>
                      <a:pt x="1238506" y="468434"/>
                    </a:cubicBezTo>
                    <a:cubicBezTo>
                      <a:pt x="1323344" y="503890"/>
                      <a:pt x="1383480" y="513942"/>
                      <a:pt x="1374681" y="502684"/>
                    </a:cubicBezTo>
                    <a:cubicBezTo>
                      <a:pt x="1372274" y="499597"/>
                      <a:pt x="1310697" y="475023"/>
                      <a:pt x="1237835" y="448074"/>
                    </a:cubicBezTo>
                    <a:cubicBezTo>
                      <a:pt x="1164993" y="421126"/>
                      <a:pt x="1034855" y="369583"/>
                      <a:pt x="948695" y="333533"/>
                    </a:cubicBezTo>
                    <a:cubicBezTo>
                      <a:pt x="862515" y="297503"/>
                      <a:pt x="730957" y="243705"/>
                      <a:pt x="656339" y="214006"/>
                    </a:cubicBezTo>
                    <a:cubicBezTo>
                      <a:pt x="511305" y="156290"/>
                      <a:pt x="29286" y="-3660"/>
                      <a:pt x="11825" y="139"/>
                    </a:cubicBezTo>
                    <a:cubicBezTo>
                      <a:pt x="6044" y="1386"/>
                      <a:pt x="816" y="8291"/>
                      <a:pt x="165" y="15473"/>
                    </a:cubicBezTo>
                    <a:cubicBezTo>
                      <a:pt x="-802" y="26276"/>
                      <a:pt x="23486" y="38840"/>
                      <a:pt x="141470" y="88563"/>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6"/>
              <p:cNvSpPr/>
              <p:nvPr/>
            </p:nvSpPr>
            <p:spPr>
              <a:xfrm>
                <a:off x="6553550" y="3731410"/>
                <a:ext cx="583639" cy="243243"/>
              </a:xfrm>
              <a:custGeom>
                <a:avLst/>
                <a:gdLst/>
                <a:ahLst/>
                <a:cxnLst/>
                <a:rect l="l" t="t" r="r" b="b"/>
                <a:pathLst>
                  <a:path w="583639" h="243243" extrusionOk="0">
                    <a:moveTo>
                      <a:pt x="65010" y="39386"/>
                    </a:moveTo>
                    <a:cubicBezTo>
                      <a:pt x="147678" y="79195"/>
                      <a:pt x="329547" y="156202"/>
                      <a:pt x="356321" y="162752"/>
                    </a:cubicBezTo>
                    <a:cubicBezTo>
                      <a:pt x="368592" y="165739"/>
                      <a:pt x="422554" y="185525"/>
                      <a:pt x="476238" y="206696"/>
                    </a:cubicBezTo>
                    <a:cubicBezTo>
                      <a:pt x="529943" y="227887"/>
                      <a:pt x="577689" y="244349"/>
                      <a:pt x="582345" y="243300"/>
                    </a:cubicBezTo>
                    <a:cubicBezTo>
                      <a:pt x="596925" y="239996"/>
                      <a:pt x="502656" y="187088"/>
                      <a:pt x="439521" y="166709"/>
                    </a:cubicBezTo>
                    <a:cubicBezTo>
                      <a:pt x="364193" y="142412"/>
                      <a:pt x="135682" y="55650"/>
                      <a:pt x="88942" y="30087"/>
                    </a:cubicBezTo>
                    <a:cubicBezTo>
                      <a:pt x="51633" y="9687"/>
                      <a:pt x="-7201" y="-7843"/>
                      <a:pt x="987" y="3870"/>
                    </a:cubicBezTo>
                    <a:cubicBezTo>
                      <a:pt x="3690" y="7748"/>
                      <a:pt x="32495" y="23735"/>
                      <a:pt x="65010" y="3938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6"/>
              <p:cNvSpPr/>
              <p:nvPr/>
            </p:nvSpPr>
            <p:spPr>
              <a:xfrm>
                <a:off x="7221288" y="3976581"/>
                <a:ext cx="1107119" cy="441258"/>
              </a:xfrm>
              <a:custGeom>
                <a:avLst/>
                <a:gdLst/>
                <a:ahLst/>
                <a:cxnLst/>
                <a:rect l="l" t="t" r="r" b="b"/>
                <a:pathLst>
                  <a:path w="1107119" h="441258" extrusionOk="0">
                    <a:moveTo>
                      <a:pt x="229072" y="97058"/>
                    </a:moveTo>
                    <a:cubicBezTo>
                      <a:pt x="350726" y="144189"/>
                      <a:pt x="502981" y="207365"/>
                      <a:pt x="566274" y="229407"/>
                    </a:cubicBezTo>
                    <a:cubicBezTo>
                      <a:pt x="629567" y="251429"/>
                      <a:pt x="742146" y="296462"/>
                      <a:pt x="818717" y="330592"/>
                    </a:cubicBezTo>
                    <a:cubicBezTo>
                      <a:pt x="999067" y="410983"/>
                      <a:pt x="1095033" y="443867"/>
                      <a:pt x="1106634" y="441236"/>
                    </a:cubicBezTo>
                    <a:cubicBezTo>
                      <a:pt x="1128140" y="436368"/>
                      <a:pt x="682068" y="244781"/>
                      <a:pt x="499272" y="180357"/>
                    </a:cubicBezTo>
                    <a:cubicBezTo>
                      <a:pt x="448132" y="162352"/>
                      <a:pt x="346761" y="119654"/>
                      <a:pt x="268256" y="88907"/>
                    </a:cubicBezTo>
                    <a:cubicBezTo>
                      <a:pt x="189771" y="58159"/>
                      <a:pt x="93095" y="26917"/>
                      <a:pt x="59120" y="16035"/>
                    </a:cubicBezTo>
                    <a:cubicBezTo>
                      <a:pt x="-64191" y="-23478"/>
                      <a:pt x="12794" y="13225"/>
                      <a:pt x="229072" y="97058"/>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6"/>
              <p:cNvSpPr/>
              <p:nvPr/>
            </p:nvSpPr>
            <p:spPr>
              <a:xfrm>
                <a:off x="8482745" y="4422984"/>
                <a:ext cx="732220" cy="293102"/>
              </a:xfrm>
              <a:custGeom>
                <a:avLst/>
                <a:gdLst/>
                <a:ahLst/>
                <a:cxnLst/>
                <a:rect l="l" t="t" r="r" b="b"/>
                <a:pathLst>
                  <a:path w="732220" h="293102" extrusionOk="0">
                    <a:moveTo>
                      <a:pt x="13727" y="13136"/>
                    </a:moveTo>
                    <a:cubicBezTo>
                      <a:pt x="24026" y="17350"/>
                      <a:pt x="68853" y="41489"/>
                      <a:pt x="119065" y="58762"/>
                    </a:cubicBezTo>
                    <a:cubicBezTo>
                      <a:pt x="169258" y="76036"/>
                      <a:pt x="291800" y="126609"/>
                      <a:pt x="386799" y="167724"/>
                    </a:cubicBezTo>
                    <a:cubicBezTo>
                      <a:pt x="682055" y="295502"/>
                      <a:pt x="700759" y="293365"/>
                      <a:pt x="719048" y="293226"/>
                    </a:cubicBezTo>
                    <a:cubicBezTo>
                      <a:pt x="728854" y="293127"/>
                      <a:pt x="734615" y="289843"/>
                      <a:pt x="731853" y="285886"/>
                    </a:cubicBezTo>
                    <a:cubicBezTo>
                      <a:pt x="725539" y="276844"/>
                      <a:pt x="591278" y="220987"/>
                      <a:pt x="492570" y="186342"/>
                    </a:cubicBezTo>
                    <a:cubicBezTo>
                      <a:pt x="451434" y="171899"/>
                      <a:pt x="369732" y="139153"/>
                      <a:pt x="310997" y="113570"/>
                    </a:cubicBezTo>
                    <a:cubicBezTo>
                      <a:pt x="176873" y="55141"/>
                      <a:pt x="9782" y="-5819"/>
                      <a:pt x="1377" y="611"/>
                    </a:cubicBezTo>
                    <a:cubicBezTo>
                      <a:pt x="-2135" y="3263"/>
                      <a:pt x="3429" y="8921"/>
                      <a:pt x="13727" y="1313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6"/>
              <p:cNvSpPr/>
              <p:nvPr/>
            </p:nvSpPr>
            <p:spPr>
              <a:xfrm>
                <a:off x="8777934" y="4625666"/>
                <a:ext cx="245112" cy="100986"/>
              </a:xfrm>
              <a:custGeom>
                <a:avLst/>
                <a:gdLst/>
                <a:ahLst/>
                <a:cxnLst/>
                <a:rect l="l" t="t" r="r" b="b"/>
                <a:pathLst>
                  <a:path w="245112" h="100986" extrusionOk="0">
                    <a:moveTo>
                      <a:pt x="111737" y="59150"/>
                    </a:moveTo>
                    <a:cubicBezTo>
                      <a:pt x="181916" y="90194"/>
                      <a:pt x="234495" y="102818"/>
                      <a:pt x="242802" y="100958"/>
                    </a:cubicBezTo>
                    <a:cubicBezTo>
                      <a:pt x="251088" y="99078"/>
                      <a:pt x="239448" y="89798"/>
                      <a:pt x="213483" y="77571"/>
                    </a:cubicBezTo>
                    <a:cubicBezTo>
                      <a:pt x="170571" y="57369"/>
                      <a:pt x="8214" y="-1573"/>
                      <a:pt x="402" y="188"/>
                    </a:cubicBezTo>
                    <a:cubicBezTo>
                      <a:pt x="-1867" y="702"/>
                      <a:pt x="47714" y="30836"/>
                      <a:pt x="111737" y="59150"/>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57" name="Google Shape;1257;p16"/>
            <p:cNvSpPr/>
            <p:nvPr/>
          </p:nvSpPr>
          <p:spPr>
            <a:xfrm>
              <a:off x="3005619" y="1944318"/>
              <a:ext cx="1519252" cy="1481773"/>
            </a:xfrm>
            <a:custGeom>
              <a:avLst/>
              <a:gdLst/>
              <a:ahLst/>
              <a:cxnLst/>
              <a:rect l="l" t="t" r="r" b="b"/>
              <a:pathLst>
                <a:path w="1519252" h="1481773" extrusionOk="0">
                  <a:moveTo>
                    <a:pt x="459478" y="571"/>
                  </a:moveTo>
                  <a:cubicBezTo>
                    <a:pt x="362309" y="-12013"/>
                    <a:pt x="203583" y="203892"/>
                    <a:pt x="95957" y="495023"/>
                  </a:cubicBezTo>
                  <a:cubicBezTo>
                    <a:pt x="-15575" y="796918"/>
                    <a:pt x="-32129" y="1070737"/>
                    <a:pt x="58708" y="1111238"/>
                  </a:cubicBezTo>
                  <a:lnTo>
                    <a:pt x="56675" y="1116660"/>
                  </a:lnTo>
                  <a:cubicBezTo>
                    <a:pt x="576613" y="1394812"/>
                    <a:pt x="952919" y="1443210"/>
                    <a:pt x="1047326" y="1478167"/>
                  </a:cubicBezTo>
                  <a:cubicBezTo>
                    <a:pt x="1141713" y="1513152"/>
                    <a:pt x="1310127" y="1292974"/>
                    <a:pt x="1423356" y="986726"/>
                  </a:cubicBezTo>
                  <a:cubicBezTo>
                    <a:pt x="1536526" y="680616"/>
                    <a:pt x="1551876" y="403751"/>
                    <a:pt x="1457488" y="368769"/>
                  </a:cubicBezTo>
                  <a:cubicBezTo>
                    <a:pt x="1363200" y="333847"/>
                    <a:pt x="977325" y="99838"/>
                    <a:pt x="475972" y="5874"/>
                  </a:cubicBezTo>
                  <a:cubicBezTo>
                    <a:pt x="474690" y="5082"/>
                    <a:pt x="473388" y="4350"/>
                    <a:pt x="472066" y="3677"/>
                  </a:cubicBezTo>
                  <a:cubicBezTo>
                    <a:pt x="468041" y="2174"/>
                    <a:pt x="463838" y="1145"/>
                    <a:pt x="459478" y="571"/>
                  </a:cubicBezTo>
                  <a:close/>
                </a:path>
              </a:pathLst>
            </a:custGeom>
            <a:solidFill>
              <a:srgbClr val="F9F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6"/>
            <p:cNvSpPr/>
            <p:nvPr/>
          </p:nvSpPr>
          <p:spPr>
            <a:xfrm>
              <a:off x="3011520" y="1956399"/>
              <a:ext cx="534092" cy="1116717"/>
            </a:xfrm>
            <a:custGeom>
              <a:avLst/>
              <a:gdLst/>
              <a:ahLst/>
              <a:cxnLst/>
              <a:rect l="l" t="t" r="r" b="b"/>
              <a:pathLst>
                <a:path w="534092" h="1116717" extrusionOk="0">
                  <a:moveTo>
                    <a:pt x="472238" y="3708"/>
                  </a:moveTo>
                  <a:cubicBezTo>
                    <a:pt x="566685" y="38709"/>
                    <a:pt x="551454" y="315417"/>
                    <a:pt x="438186" y="621764"/>
                  </a:cubicBezTo>
                  <a:cubicBezTo>
                    <a:pt x="324917" y="928110"/>
                    <a:pt x="156523" y="1148091"/>
                    <a:pt x="62077" y="1113109"/>
                  </a:cubicBezTo>
                  <a:cubicBezTo>
                    <a:pt x="-32389" y="1078108"/>
                    <a:pt x="-17138" y="801401"/>
                    <a:pt x="96110" y="495054"/>
                  </a:cubicBezTo>
                  <a:cubicBezTo>
                    <a:pt x="209379" y="188687"/>
                    <a:pt x="377772" y="-31294"/>
                    <a:pt x="472238" y="3708"/>
                  </a:cubicBezTo>
                  <a:close/>
                </a:path>
              </a:pathLst>
            </a:custGeom>
            <a:solidFill>
              <a:srgbClr val="F9F3DF">
                <a:alpha val="74900"/>
              </a:srgbClr>
            </a:solidFill>
            <a:ln w="21400" cap="flat" cmpd="sng">
              <a:solidFill>
                <a:srgbClr val="E3E3E3">
                  <a:alpha val="749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6"/>
            <p:cNvSpPr/>
            <p:nvPr/>
          </p:nvSpPr>
          <p:spPr>
            <a:xfrm>
              <a:off x="2777766" y="2325574"/>
              <a:ext cx="518458" cy="245747"/>
            </a:xfrm>
            <a:custGeom>
              <a:avLst/>
              <a:gdLst/>
              <a:ahLst/>
              <a:cxnLst/>
              <a:rect l="l" t="t" r="r" b="b"/>
              <a:pathLst>
                <a:path w="518458" h="245747" extrusionOk="0">
                  <a:moveTo>
                    <a:pt x="107" y="48"/>
                  </a:moveTo>
                  <a:cubicBezTo>
                    <a:pt x="178797" y="25077"/>
                    <a:pt x="346065" y="64788"/>
                    <a:pt x="515484" y="115123"/>
                  </a:cubicBezTo>
                  <a:cubicBezTo>
                    <a:pt x="525290" y="161304"/>
                    <a:pt x="512013" y="205367"/>
                    <a:pt x="471014" y="235007"/>
                  </a:cubicBezTo>
                  <a:cubicBezTo>
                    <a:pt x="452133" y="244049"/>
                    <a:pt x="438953" y="249926"/>
                    <a:pt x="414744" y="242249"/>
                  </a:cubicBezTo>
                  <a:cubicBezTo>
                    <a:pt x="273696" y="165459"/>
                    <a:pt x="136141" y="83683"/>
                    <a:pt x="107" y="48"/>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0" name="Google Shape;1260;p16"/>
          <p:cNvGrpSpPr/>
          <p:nvPr/>
        </p:nvGrpSpPr>
        <p:grpSpPr>
          <a:xfrm>
            <a:off x="7211581" y="5104401"/>
            <a:ext cx="1849671" cy="827360"/>
            <a:chOff x="2777766" y="1944318"/>
            <a:chExt cx="6634400" cy="2967574"/>
          </a:xfrm>
        </p:grpSpPr>
        <p:sp>
          <p:nvSpPr>
            <p:cNvPr id="1261" name="Google Shape;1261;p16"/>
            <p:cNvSpPr/>
            <p:nvPr/>
          </p:nvSpPr>
          <p:spPr>
            <a:xfrm>
              <a:off x="4066792" y="2749509"/>
              <a:ext cx="5345374" cy="2162383"/>
            </a:xfrm>
            <a:custGeom>
              <a:avLst/>
              <a:gdLst/>
              <a:ahLst/>
              <a:cxnLst/>
              <a:rect l="l" t="t" r="r" b="b"/>
              <a:pathLst>
                <a:path w="5345374" h="2162383" extrusionOk="0">
                  <a:moveTo>
                    <a:pt x="37655" y="48"/>
                  </a:moveTo>
                  <a:cubicBezTo>
                    <a:pt x="192761" y="56688"/>
                    <a:pt x="361405" y="116977"/>
                    <a:pt x="550893" y="183347"/>
                  </a:cubicBezTo>
                  <a:cubicBezTo>
                    <a:pt x="802266" y="271369"/>
                    <a:pt x="1147376" y="396136"/>
                    <a:pt x="1317845" y="460606"/>
                  </a:cubicBezTo>
                  <a:cubicBezTo>
                    <a:pt x="1488314" y="525077"/>
                    <a:pt x="1740164" y="619979"/>
                    <a:pt x="1877562" y="671404"/>
                  </a:cubicBezTo>
                  <a:cubicBezTo>
                    <a:pt x="2014913" y="722839"/>
                    <a:pt x="2215119" y="798001"/>
                    <a:pt x="2322418" y="838416"/>
                  </a:cubicBezTo>
                  <a:cubicBezTo>
                    <a:pt x="2608511" y="946191"/>
                    <a:pt x="2618912" y="933275"/>
                    <a:pt x="2428965" y="705894"/>
                  </a:cubicBezTo>
                  <a:cubicBezTo>
                    <a:pt x="2371453" y="637057"/>
                    <a:pt x="2361671" y="618769"/>
                    <a:pt x="2377368" y="609320"/>
                  </a:cubicBezTo>
                  <a:cubicBezTo>
                    <a:pt x="2411315" y="588943"/>
                    <a:pt x="2492182" y="611825"/>
                    <a:pt x="2549656" y="658117"/>
                  </a:cubicBezTo>
                  <a:cubicBezTo>
                    <a:pt x="2678301" y="761711"/>
                    <a:pt x="2872011" y="886593"/>
                    <a:pt x="3074560" y="996521"/>
                  </a:cubicBezTo>
                  <a:cubicBezTo>
                    <a:pt x="3482277" y="1217777"/>
                    <a:pt x="3782258" y="1349813"/>
                    <a:pt x="4508330" y="1627476"/>
                  </a:cubicBezTo>
                  <a:cubicBezTo>
                    <a:pt x="4807833" y="1742033"/>
                    <a:pt x="5090078" y="1854600"/>
                    <a:pt x="5135532" y="1877650"/>
                  </a:cubicBezTo>
                  <a:cubicBezTo>
                    <a:pt x="5214703" y="1917779"/>
                    <a:pt x="5273196" y="1936820"/>
                    <a:pt x="5306191" y="2010134"/>
                  </a:cubicBezTo>
                  <a:cubicBezTo>
                    <a:pt x="5362084" y="2100011"/>
                    <a:pt x="5362951" y="2178002"/>
                    <a:pt x="5278749" y="2159762"/>
                  </a:cubicBezTo>
                  <a:cubicBezTo>
                    <a:pt x="5264748" y="2159924"/>
                    <a:pt x="4965491" y="2053863"/>
                    <a:pt x="4679170" y="1941201"/>
                  </a:cubicBezTo>
                  <a:cubicBezTo>
                    <a:pt x="4392820" y="1828539"/>
                    <a:pt x="3958737" y="1661661"/>
                    <a:pt x="3714563" y="1570355"/>
                  </a:cubicBezTo>
                  <a:cubicBezTo>
                    <a:pt x="3470361" y="1479058"/>
                    <a:pt x="3135262" y="1351089"/>
                    <a:pt x="2969908" y="1285976"/>
                  </a:cubicBezTo>
                  <a:cubicBezTo>
                    <a:pt x="2584460" y="1134176"/>
                    <a:pt x="2347107" y="1024458"/>
                    <a:pt x="1922968" y="856818"/>
                  </a:cubicBezTo>
                  <a:cubicBezTo>
                    <a:pt x="1498820" y="689149"/>
                    <a:pt x="747535" y="431712"/>
                    <a:pt x="485801" y="326241"/>
                  </a:cubicBezTo>
                  <a:cubicBezTo>
                    <a:pt x="315483" y="265653"/>
                    <a:pt x="158054" y="204336"/>
                    <a:pt x="107" y="143281"/>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62" name="Google Shape;1262;p16"/>
            <p:cNvGrpSpPr/>
            <p:nvPr/>
          </p:nvGrpSpPr>
          <p:grpSpPr>
            <a:xfrm>
              <a:off x="4732110" y="3018916"/>
              <a:ext cx="4482855" cy="1707736"/>
              <a:chOff x="4732110" y="3018916"/>
              <a:chExt cx="4482855" cy="1707736"/>
            </a:xfrm>
          </p:grpSpPr>
          <p:sp>
            <p:nvSpPr>
              <p:cNvPr id="1263" name="Google Shape;1263;p16"/>
              <p:cNvSpPr/>
              <p:nvPr/>
            </p:nvSpPr>
            <p:spPr>
              <a:xfrm>
                <a:off x="4732110" y="3018916"/>
                <a:ext cx="1375397" cy="506999"/>
              </a:xfrm>
              <a:custGeom>
                <a:avLst/>
                <a:gdLst/>
                <a:ahLst/>
                <a:cxnLst/>
                <a:rect l="l" t="t" r="r" b="b"/>
                <a:pathLst>
                  <a:path w="1375397" h="506999" extrusionOk="0">
                    <a:moveTo>
                      <a:pt x="141470" y="88563"/>
                    </a:moveTo>
                    <a:cubicBezTo>
                      <a:pt x="219817" y="121585"/>
                      <a:pt x="323793" y="165431"/>
                      <a:pt x="372526" y="185989"/>
                    </a:cubicBezTo>
                    <a:cubicBezTo>
                      <a:pt x="483782" y="232961"/>
                      <a:pt x="654168" y="290736"/>
                      <a:pt x="694753" y="295247"/>
                    </a:cubicBezTo>
                    <a:cubicBezTo>
                      <a:pt x="740269" y="300312"/>
                      <a:pt x="683665" y="274136"/>
                      <a:pt x="573493" y="239174"/>
                    </a:cubicBezTo>
                    <a:cubicBezTo>
                      <a:pt x="476798" y="208505"/>
                      <a:pt x="462809" y="200967"/>
                      <a:pt x="492759" y="195743"/>
                    </a:cubicBezTo>
                    <a:cubicBezTo>
                      <a:pt x="507833" y="193092"/>
                      <a:pt x="501874" y="188423"/>
                      <a:pt x="462730" y="172158"/>
                    </a:cubicBezTo>
                    <a:cubicBezTo>
                      <a:pt x="396990" y="144834"/>
                      <a:pt x="379470" y="141431"/>
                      <a:pt x="374735" y="155083"/>
                    </a:cubicBezTo>
                    <a:cubicBezTo>
                      <a:pt x="370829" y="166302"/>
                      <a:pt x="368047" y="165510"/>
                      <a:pt x="271312" y="125543"/>
                    </a:cubicBezTo>
                    <a:cubicBezTo>
                      <a:pt x="177358" y="86703"/>
                      <a:pt x="83878" y="43292"/>
                      <a:pt x="104989" y="48278"/>
                    </a:cubicBezTo>
                    <a:cubicBezTo>
                      <a:pt x="110297" y="49545"/>
                      <a:pt x="189532" y="73506"/>
                      <a:pt x="281058" y="101522"/>
                    </a:cubicBezTo>
                    <a:cubicBezTo>
                      <a:pt x="455391" y="154925"/>
                      <a:pt x="566548" y="195348"/>
                      <a:pt x="750549" y="272296"/>
                    </a:cubicBezTo>
                    <a:cubicBezTo>
                      <a:pt x="811316" y="297701"/>
                      <a:pt x="926203" y="348511"/>
                      <a:pt x="1005852" y="377181"/>
                    </a:cubicBezTo>
                    <a:cubicBezTo>
                      <a:pt x="1085521" y="405831"/>
                      <a:pt x="1190720" y="448450"/>
                      <a:pt x="1238506" y="468434"/>
                    </a:cubicBezTo>
                    <a:cubicBezTo>
                      <a:pt x="1323344" y="503890"/>
                      <a:pt x="1383480" y="513942"/>
                      <a:pt x="1374681" y="502684"/>
                    </a:cubicBezTo>
                    <a:cubicBezTo>
                      <a:pt x="1372274" y="499597"/>
                      <a:pt x="1310697" y="475023"/>
                      <a:pt x="1237835" y="448074"/>
                    </a:cubicBezTo>
                    <a:cubicBezTo>
                      <a:pt x="1164993" y="421126"/>
                      <a:pt x="1034855" y="369583"/>
                      <a:pt x="948695" y="333533"/>
                    </a:cubicBezTo>
                    <a:cubicBezTo>
                      <a:pt x="862515" y="297503"/>
                      <a:pt x="730957" y="243705"/>
                      <a:pt x="656339" y="214006"/>
                    </a:cubicBezTo>
                    <a:cubicBezTo>
                      <a:pt x="511305" y="156290"/>
                      <a:pt x="29286" y="-3660"/>
                      <a:pt x="11825" y="139"/>
                    </a:cubicBezTo>
                    <a:cubicBezTo>
                      <a:pt x="6044" y="1386"/>
                      <a:pt x="816" y="8291"/>
                      <a:pt x="165" y="15473"/>
                    </a:cubicBezTo>
                    <a:cubicBezTo>
                      <a:pt x="-802" y="26276"/>
                      <a:pt x="23486" y="38840"/>
                      <a:pt x="141470" y="88563"/>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6"/>
              <p:cNvSpPr/>
              <p:nvPr/>
            </p:nvSpPr>
            <p:spPr>
              <a:xfrm>
                <a:off x="6553550" y="3731410"/>
                <a:ext cx="583639" cy="243243"/>
              </a:xfrm>
              <a:custGeom>
                <a:avLst/>
                <a:gdLst/>
                <a:ahLst/>
                <a:cxnLst/>
                <a:rect l="l" t="t" r="r" b="b"/>
                <a:pathLst>
                  <a:path w="583639" h="243243" extrusionOk="0">
                    <a:moveTo>
                      <a:pt x="65010" y="39386"/>
                    </a:moveTo>
                    <a:cubicBezTo>
                      <a:pt x="147678" y="79195"/>
                      <a:pt x="329547" y="156202"/>
                      <a:pt x="356321" y="162752"/>
                    </a:cubicBezTo>
                    <a:cubicBezTo>
                      <a:pt x="368592" y="165739"/>
                      <a:pt x="422554" y="185525"/>
                      <a:pt x="476238" y="206696"/>
                    </a:cubicBezTo>
                    <a:cubicBezTo>
                      <a:pt x="529943" y="227887"/>
                      <a:pt x="577689" y="244349"/>
                      <a:pt x="582345" y="243300"/>
                    </a:cubicBezTo>
                    <a:cubicBezTo>
                      <a:pt x="596925" y="239996"/>
                      <a:pt x="502656" y="187088"/>
                      <a:pt x="439521" y="166709"/>
                    </a:cubicBezTo>
                    <a:cubicBezTo>
                      <a:pt x="364193" y="142412"/>
                      <a:pt x="135682" y="55650"/>
                      <a:pt x="88942" y="30087"/>
                    </a:cubicBezTo>
                    <a:cubicBezTo>
                      <a:pt x="51633" y="9687"/>
                      <a:pt x="-7201" y="-7843"/>
                      <a:pt x="987" y="3870"/>
                    </a:cubicBezTo>
                    <a:cubicBezTo>
                      <a:pt x="3690" y="7748"/>
                      <a:pt x="32495" y="23735"/>
                      <a:pt x="65010" y="3938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6"/>
              <p:cNvSpPr/>
              <p:nvPr/>
            </p:nvSpPr>
            <p:spPr>
              <a:xfrm>
                <a:off x="7221288" y="3976581"/>
                <a:ext cx="1107119" cy="441258"/>
              </a:xfrm>
              <a:custGeom>
                <a:avLst/>
                <a:gdLst/>
                <a:ahLst/>
                <a:cxnLst/>
                <a:rect l="l" t="t" r="r" b="b"/>
                <a:pathLst>
                  <a:path w="1107119" h="441258" extrusionOk="0">
                    <a:moveTo>
                      <a:pt x="229072" y="97058"/>
                    </a:moveTo>
                    <a:cubicBezTo>
                      <a:pt x="350726" y="144189"/>
                      <a:pt x="502981" y="207365"/>
                      <a:pt x="566274" y="229407"/>
                    </a:cubicBezTo>
                    <a:cubicBezTo>
                      <a:pt x="629567" y="251429"/>
                      <a:pt x="742146" y="296462"/>
                      <a:pt x="818717" y="330592"/>
                    </a:cubicBezTo>
                    <a:cubicBezTo>
                      <a:pt x="999067" y="410983"/>
                      <a:pt x="1095033" y="443867"/>
                      <a:pt x="1106634" y="441236"/>
                    </a:cubicBezTo>
                    <a:cubicBezTo>
                      <a:pt x="1128140" y="436368"/>
                      <a:pt x="682068" y="244781"/>
                      <a:pt x="499272" y="180357"/>
                    </a:cubicBezTo>
                    <a:cubicBezTo>
                      <a:pt x="448132" y="162352"/>
                      <a:pt x="346761" y="119654"/>
                      <a:pt x="268256" y="88907"/>
                    </a:cubicBezTo>
                    <a:cubicBezTo>
                      <a:pt x="189771" y="58159"/>
                      <a:pt x="93095" y="26917"/>
                      <a:pt x="59120" y="16035"/>
                    </a:cubicBezTo>
                    <a:cubicBezTo>
                      <a:pt x="-64191" y="-23478"/>
                      <a:pt x="12794" y="13225"/>
                      <a:pt x="229072" y="97058"/>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16"/>
              <p:cNvSpPr/>
              <p:nvPr/>
            </p:nvSpPr>
            <p:spPr>
              <a:xfrm>
                <a:off x="8482745" y="4422984"/>
                <a:ext cx="732220" cy="293102"/>
              </a:xfrm>
              <a:custGeom>
                <a:avLst/>
                <a:gdLst/>
                <a:ahLst/>
                <a:cxnLst/>
                <a:rect l="l" t="t" r="r" b="b"/>
                <a:pathLst>
                  <a:path w="732220" h="293102" extrusionOk="0">
                    <a:moveTo>
                      <a:pt x="13727" y="13136"/>
                    </a:moveTo>
                    <a:cubicBezTo>
                      <a:pt x="24026" y="17350"/>
                      <a:pt x="68853" y="41489"/>
                      <a:pt x="119065" y="58762"/>
                    </a:cubicBezTo>
                    <a:cubicBezTo>
                      <a:pt x="169258" y="76036"/>
                      <a:pt x="291800" y="126609"/>
                      <a:pt x="386799" y="167724"/>
                    </a:cubicBezTo>
                    <a:cubicBezTo>
                      <a:pt x="682055" y="295502"/>
                      <a:pt x="700759" y="293365"/>
                      <a:pt x="719048" y="293226"/>
                    </a:cubicBezTo>
                    <a:cubicBezTo>
                      <a:pt x="728854" y="293127"/>
                      <a:pt x="734615" y="289843"/>
                      <a:pt x="731853" y="285886"/>
                    </a:cubicBezTo>
                    <a:cubicBezTo>
                      <a:pt x="725539" y="276844"/>
                      <a:pt x="591278" y="220987"/>
                      <a:pt x="492570" y="186342"/>
                    </a:cubicBezTo>
                    <a:cubicBezTo>
                      <a:pt x="451434" y="171899"/>
                      <a:pt x="369732" y="139153"/>
                      <a:pt x="310997" y="113570"/>
                    </a:cubicBezTo>
                    <a:cubicBezTo>
                      <a:pt x="176873" y="55141"/>
                      <a:pt x="9782" y="-5819"/>
                      <a:pt x="1377" y="611"/>
                    </a:cubicBezTo>
                    <a:cubicBezTo>
                      <a:pt x="-2135" y="3263"/>
                      <a:pt x="3429" y="8921"/>
                      <a:pt x="13727" y="13136"/>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16"/>
              <p:cNvSpPr/>
              <p:nvPr/>
            </p:nvSpPr>
            <p:spPr>
              <a:xfrm>
                <a:off x="8777934" y="4625666"/>
                <a:ext cx="245112" cy="100986"/>
              </a:xfrm>
              <a:custGeom>
                <a:avLst/>
                <a:gdLst/>
                <a:ahLst/>
                <a:cxnLst/>
                <a:rect l="l" t="t" r="r" b="b"/>
                <a:pathLst>
                  <a:path w="245112" h="100986" extrusionOk="0">
                    <a:moveTo>
                      <a:pt x="111737" y="59150"/>
                    </a:moveTo>
                    <a:cubicBezTo>
                      <a:pt x="181916" y="90194"/>
                      <a:pt x="234495" y="102818"/>
                      <a:pt x="242802" y="100958"/>
                    </a:cubicBezTo>
                    <a:cubicBezTo>
                      <a:pt x="251088" y="99078"/>
                      <a:pt x="239448" y="89798"/>
                      <a:pt x="213483" y="77571"/>
                    </a:cubicBezTo>
                    <a:cubicBezTo>
                      <a:pt x="170571" y="57369"/>
                      <a:pt x="8214" y="-1573"/>
                      <a:pt x="402" y="188"/>
                    </a:cubicBezTo>
                    <a:cubicBezTo>
                      <a:pt x="-1867" y="702"/>
                      <a:pt x="47714" y="30836"/>
                      <a:pt x="111737" y="59150"/>
                    </a:cubicBezTo>
                    <a:close/>
                  </a:path>
                </a:pathLst>
              </a:custGeom>
              <a:solidFill>
                <a:srgbClr val="5F32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68" name="Google Shape;1268;p16"/>
            <p:cNvSpPr/>
            <p:nvPr/>
          </p:nvSpPr>
          <p:spPr>
            <a:xfrm>
              <a:off x="3005619" y="1944318"/>
              <a:ext cx="1519252" cy="1481773"/>
            </a:xfrm>
            <a:custGeom>
              <a:avLst/>
              <a:gdLst/>
              <a:ahLst/>
              <a:cxnLst/>
              <a:rect l="l" t="t" r="r" b="b"/>
              <a:pathLst>
                <a:path w="1519252" h="1481773" extrusionOk="0">
                  <a:moveTo>
                    <a:pt x="459478" y="571"/>
                  </a:moveTo>
                  <a:cubicBezTo>
                    <a:pt x="362309" y="-12013"/>
                    <a:pt x="203583" y="203892"/>
                    <a:pt x="95957" y="495023"/>
                  </a:cubicBezTo>
                  <a:cubicBezTo>
                    <a:pt x="-15575" y="796918"/>
                    <a:pt x="-32129" y="1070737"/>
                    <a:pt x="58708" y="1111238"/>
                  </a:cubicBezTo>
                  <a:lnTo>
                    <a:pt x="56675" y="1116660"/>
                  </a:lnTo>
                  <a:cubicBezTo>
                    <a:pt x="576613" y="1394812"/>
                    <a:pt x="952919" y="1443210"/>
                    <a:pt x="1047326" y="1478167"/>
                  </a:cubicBezTo>
                  <a:cubicBezTo>
                    <a:pt x="1141713" y="1513152"/>
                    <a:pt x="1310127" y="1292974"/>
                    <a:pt x="1423356" y="986726"/>
                  </a:cubicBezTo>
                  <a:cubicBezTo>
                    <a:pt x="1536526" y="680616"/>
                    <a:pt x="1551876" y="403751"/>
                    <a:pt x="1457488" y="368769"/>
                  </a:cubicBezTo>
                  <a:cubicBezTo>
                    <a:pt x="1363200" y="333847"/>
                    <a:pt x="977325" y="99838"/>
                    <a:pt x="475972" y="5874"/>
                  </a:cubicBezTo>
                  <a:cubicBezTo>
                    <a:pt x="474690" y="5082"/>
                    <a:pt x="473388" y="4350"/>
                    <a:pt x="472066" y="3677"/>
                  </a:cubicBezTo>
                  <a:cubicBezTo>
                    <a:pt x="468041" y="2174"/>
                    <a:pt x="463838" y="1145"/>
                    <a:pt x="459478" y="571"/>
                  </a:cubicBezTo>
                  <a:close/>
                </a:path>
              </a:pathLst>
            </a:custGeom>
            <a:solidFill>
              <a:srgbClr val="F9F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6"/>
            <p:cNvSpPr/>
            <p:nvPr/>
          </p:nvSpPr>
          <p:spPr>
            <a:xfrm>
              <a:off x="3011520" y="1956399"/>
              <a:ext cx="534092" cy="1116717"/>
            </a:xfrm>
            <a:custGeom>
              <a:avLst/>
              <a:gdLst/>
              <a:ahLst/>
              <a:cxnLst/>
              <a:rect l="l" t="t" r="r" b="b"/>
              <a:pathLst>
                <a:path w="534092" h="1116717" extrusionOk="0">
                  <a:moveTo>
                    <a:pt x="472238" y="3708"/>
                  </a:moveTo>
                  <a:cubicBezTo>
                    <a:pt x="566685" y="38709"/>
                    <a:pt x="551454" y="315417"/>
                    <a:pt x="438186" y="621764"/>
                  </a:cubicBezTo>
                  <a:cubicBezTo>
                    <a:pt x="324917" y="928110"/>
                    <a:pt x="156523" y="1148091"/>
                    <a:pt x="62077" y="1113109"/>
                  </a:cubicBezTo>
                  <a:cubicBezTo>
                    <a:pt x="-32389" y="1078108"/>
                    <a:pt x="-17138" y="801401"/>
                    <a:pt x="96110" y="495054"/>
                  </a:cubicBezTo>
                  <a:cubicBezTo>
                    <a:pt x="209379" y="188687"/>
                    <a:pt x="377772" y="-31294"/>
                    <a:pt x="472238" y="3708"/>
                  </a:cubicBezTo>
                  <a:close/>
                </a:path>
              </a:pathLst>
            </a:custGeom>
            <a:solidFill>
              <a:srgbClr val="F9F3DF">
                <a:alpha val="74900"/>
              </a:srgbClr>
            </a:solidFill>
            <a:ln w="21400" cap="flat" cmpd="sng">
              <a:solidFill>
                <a:srgbClr val="E3E3E3">
                  <a:alpha val="749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6"/>
            <p:cNvSpPr/>
            <p:nvPr/>
          </p:nvSpPr>
          <p:spPr>
            <a:xfrm>
              <a:off x="2777766" y="2325574"/>
              <a:ext cx="518458" cy="245747"/>
            </a:xfrm>
            <a:custGeom>
              <a:avLst/>
              <a:gdLst/>
              <a:ahLst/>
              <a:cxnLst/>
              <a:rect l="l" t="t" r="r" b="b"/>
              <a:pathLst>
                <a:path w="518458" h="245747" extrusionOk="0">
                  <a:moveTo>
                    <a:pt x="107" y="48"/>
                  </a:moveTo>
                  <a:cubicBezTo>
                    <a:pt x="178797" y="25077"/>
                    <a:pt x="346065" y="64788"/>
                    <a:pt x="515484" y="115123"/>
                  </a:cubicBezTo>
                  <a:cubicBezTo>
                    <a:pt x="525290" y="161304"/>
                    <a:pt x="512013" y="205367"/>
                    <a:pt x="471014" y="235007"/>
                  </a:cubicBezTo>
                  <a:cubicBezTo>
                    <a:pt x="452133" y="244049"/>
                    <a:pt x="438953" y="249926"/>
                    <a:pt x="414744" y="242249"/>
                  </a:cubicBezTo>
                  <a:cubicBezTo>
                    <a:pt x="273696" y="165459"/>
                    <a:pt x="136141" y="83683"/>
                    <a:pt x="107" y="48"/>
                  </a:cubicBezTo>
                  <a:close/>
                </a:path>
              </a:pathLst>
            </a:custGeom>
            <a:solidFill>
              <a:srgbClr val="783E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1" name="Google Shape;1271;p16"/>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628"/>
        <p:cNvGrpSpPr/>
        <p:nvPr/>
      </p:nvGrpSpPr>
      <p:grpSpPr>
        <a:xfrm>
          <a:off x="0" y="0"/>
          <a:ext cx="0" cy="0"/>
          <a:chOff x="0" y="0"/>
          <a:chExt cx="0" cy="0"/>
        </a:xfrm>
      </p:grpSpPr>
      <p:sp>
        <p:nvSpPr>
          <p:cNvPr id="1629" name="Google Shape;1629;p20"/>
          <p:cNvSpPr/>
          <p:nvPr/>
        </p:nvSpPr>
        <p:spPr>
          <a:xfrm flipH="1">
            <a:off x="30279" y="17423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20"/>
          <p:cNvSpPr/>
          <p:nvPr/>
        </p:nvSpPr>
        <p:spPr>
          <a:xfrm>
            <a:off x="0" y="0"/>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31" name="Google Shape;1631;p20"/>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32" name="Google Shape;1632;p20"/>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633" name="Google Shape;1633;p20"/>
          <p:cNvSpPr/>
          <p:nvPr/>
        </p:nvSpPr>
        <p:spPr>
          <a:xfrm>
            <a:off x="9616448" y="5225412"/>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20"/>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97274"/>
            <a:ext cx="12954000" cy="1378148"/>
          </a:xfrm>
        </p:spPr>
        <p:txBody>
          <a:bodyPr/>
          <a:lstStyle/>
          <a:p>
            <a:r>
              <a:rPr lang="en-US"/>
              <a:t>Click to edit Master title style</a:t>
            </a:r>
          </a:p>
        </p:txBody>
      </p:sp>
      <p:sp>
        <p:nvSpPr>
          <p:cNvPr id="3" name="Subtitle 2"/>
          <p:cNvSpPr>
            <a:spLocks noGrp="1"/>
          </p:cNvSpPr>
          <p:nvPr>
            <p:ph type="subTitle" idx="1"/>
          </p:nvPr>
        </p:nvSpPr>
        <p:spPr>
          <a:xfrm>
            <a:off x="2286000" y="3643312"/>
            <a:ext cx="10668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1952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386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4131469"/>
            <a:ext cx="129540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1203855" y="2725044"/>
            <a:ext cx="129540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75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00188"/>
            <a:ext cx="673100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1500188"/>
            <a:ext cx="673100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08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439168"/>
            <a:ext cx="6733647"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762000" y="2038945"/>
            <a:ext cx="6733647"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1439168"/>
            <a:ext cx="6736292"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7741709" y="2038945"/>
            <a:ext cx="6736292"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140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429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68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200"/>
        <p:cNvGrpSpPr/>
        <p:nvPr/>
      </p:nvGrpSpPr>
      <p:grpSpPr>
        <a:xfrm>
          <a:off x="0" y="0"/>
          <a:ext cx="0" cy="0"/>
          <a:chOff x="0" y="0"/>
          <a:chExt cx="0" cy="0"/>
        </a:xfrm>
      </p:grpSpPr>
      <p:sp>
        <p:nvSpPr>
          <p:cNvPr id="201" name="Google Shape;201;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202" name="Google Shape;202;p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255984"/>
            <a:ext cx="5013855"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5958417" y="255985"/>
            <a:ext cx="8519583"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1345406"/>
            <a:ext cx="5013855"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503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4500562"/>
            <a:ext cx="9144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987147" y="574477"/>
            <a:ext cx="9144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987147" y="5031879"/>
            <a:ext cx="9144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835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039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49000" y="257473"/>
            <a:ext cx="342900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57473"/>
            <a:ext cx="1003300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468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37BC3D5-B8CC-4A7D-A258-66DA5A3649FB}" type="datetimeFigureOut">
              <a:rPr lang="en-US" smtClean="0"/>
              <a:t>11/3/2022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2FFECD7-42D4-4EA9-98F7-C524EFF7753C}" type="slidenum">
              <a:rPr lang="en-US" smtClean="0"/>
              <a:t>‹#›</a:t>
            </a:fld>
            <a:endParaRPr lang="en-US"/>
          </a:p>
        </p:txBody>
      </p:sp>
    </p:spTree>
    <p:extLst>
      <p:ext uri="{BB962C8B-B14F-4D97-AF65-F5344CB8AC3E}">
        <p14:creationId xmlns:p14="http://schemas.microsoft.com/office/powerpoint/2010/main" val="243689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7BC3D5-B8CC-4A7D-A258-66DA5A3649F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2FFECD7-42D4-4EA9-98F7-C524EFF7753C}" type="slidenum">
              <a:rPr lang="en-US" smtClean="0"/>
              <a:t>‹#›</a:t>
            </a:fld>
            <a:endParaRPr lang="en-US"/>
          </a:p>
        </p:txBody>
      </p:sp>
    </p:spTree>
    <p:extLst>
      <p:ext uri="{BB962C8B-B14F-4D97-AF65-F5344CB8AC3E}">
        <p14:creationId xmlns:p14="http://schemas.microsoft.com/office/powerpoint/2010/main" val="1213641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37BC3D5-B8CC-4A7D-A258-66DA5A3649FB}" type="datetimeFigureOut">
              <a:rPr lang="en-US" smtClean="0"/>
              <a:t>11/3/2022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2FFECD7-42D4-4EA9-98F7-C524EFF7753C}" type="slidenum">
              <a:rPr lang="en-US" smtClean="0"/>
              <a:t>‹#›</a:t>
            </a:fld>
            <a:endParaRPr lang="en-US"/>
          </a:p>
        </p:txBody>
      </p:sp>
    </p:spTree>
    <p:extLst>
      <p:ext uri="{BB962C8B-B14F-4D97-AF65-F5344CB8AC3E}">
        <p14:creationId xmlns:p14="http://schemas.microsoft.com/office/powerpoint/2010/main" val="438566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7BC3D5-B8CC-4A7D-A258-66DA5A3649FB}"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FECD7-42D4-4EA9-98F7-C524EFF7753C}" type="slidenum">
              <a:rPr lang="en-US" smtClean="0"/>
              <a:t>‹#›</a:t>
            </a:fld>
            <a:endParaRPr lang="en-US"/>
          </a:p>
        </p:txBody>
      </p:sp>
    </p:spTree>
    <p:extLst>
      <p:ext uri="{BB962C8B-B14F-4D97-AF65-F5344CB8AC3E}">
        <p14:creationId xmlns:p14="http://schemas.microsoft.com/office/powerpoint/2010/main" val="834205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7BC3D5-B8CC-4A7D-A258-66DA5A3649FB}"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FECD7-42D4-4EA9-98F7-C524EFF7753C}" type="slidenum">
              <a:rPr lang="en-US" smtClean="0"/>
              <a:t>‹#›</a:t>
            </a:fld>
            <a:endParaRPr lang="en-US"/>
          </a:p>
        </p:txBody>
      </p:sp>
    </p:spTree>
    <p:extLst>
      <p:ext uri="{BB962C8B-B14F-4D97-AF65-F5344CB8AC3E}">
        <p14:creationId xmlns:p14="http://schemas.microsoft.com/office/powerpoint/2010/main" val="1224768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7BC3D5-B8CC-4A7D-A258-66DA5A3649FB}"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FFECD7-42D4-4EA9-98F7-C524EFF7753C}"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2892025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00 DO NOT REMOVE · SlidesMania">
  <p:cSld name="CUSTOM_19">
    <p:spTree>
      <p:nvGrpSpPr>
        <p:cNvPr id="1" name="Shape 203"/>
        <p:cNvGrpSpPr/>
        <p:nvPr/>
      </p:nvGrpSpPr>
      <p:grpSpPr>
        <a:xfrm>
          <a:off x="0" y="0"/>
          <a:ext cx="0" cy="0"/>
          <a:chOff x="0" y="0"/>
          <a:chExt cx="0" cy="0"/>
        </a:xfrm>
      </p:grpSpPr>
      <p:grpSp>
        <p:nvGrpSpPr>
          <p:cNvPr id="204" name="Google Shape;204;p4"/>
          <p:cNvGrpSpPr/>
          <p:nvPr/>
        </p:nvGrpSpPr>
        <p:grpSpPr>
          <a:xfrm>
            <a:off x="0" y="0"/>
            <a:ext cx="12192000" cy="6858000"/>
            <a:chOff x="0" y="0"/>
            <a:chExt cx="12192000" cy="6858000"/>
          </a:xfrm>
        </p:grpSpPr>
        <p:sp>
          <p:nvSpPr>
            <p:cNvPr id="205" name="Google Shape;205;p4"/>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 name="Google Shape;206;p4">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207" name="Google Shape;207;p4"/>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208" name="Google Shape;208;p4"/>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209" name="Google Shape;209;p4">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210" name="Google Shape;210;p4">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211" name="Google Shape;211;p4">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212" name="Google Shape;212;p4">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213" name="Google Shape;213;p4"/>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7BC3D5-B8CC-4A7D-A258-66DA5A3649FB}"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FFECD7-42D4-4EA9-98F7-C524EFF7753C}" type="slidenum">
              <a:rPr lang="en-US" smtClean="0"/>
              <a:t>‹#›</a:t>
            </a:fld>
            <a:endParaRPr lang="en-US"/>
          </a:p>
        </p:txBody>
      </p:sp>
    </p:spTree>
    <p:extLst>
      <p:ext uri="{BB962C8B-B14F-4D97-AF65-F5344CB8AC3E}">
        <p14:creationId xmlns:p14="http://schemas.microsoft.com/office/powerpoint/2010/main" val="2842300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37BC3D5-B8CC-4A7D-A258-66DA5A3649FB}" type="datetimeFigureOut">
              <a:rPr lang="en-US" smtClean="0"/>
              <a:t>11/3/2022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2FFECD7-42D4-4EA9-98F7-C524EFF7753C}" type="slidenum">
              <a:rPr lang="en-US" smtClean="0"/>
              <a:t>‹#›</a:t>
            </a:fld>
            <a:endParaRPr lang="en-US"/>
          </a:p>
        </p:txBody>
      </p:sp>
    </p:spTree>
    <p:extLst>
      <p:ext uri="{BB962C8B-B14F-4D97-AF65-F5344CB8AC3E}">
        <p14:creationId xmlns:p14="http://schemas.microsoft.com/office/powerpoint/2010/main" val="545373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7BC3D5-B8CC-4A7D-A258-66DA5A3649FB}"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FECD7-42D4-4EA9-98F7-C524EFF7753C}" type="slidenum">
              <a:rPr lang="en-US" smtClean="0"/>
              <a:t>‹#›</a:t>
            </a:fld>
            <a:endParaRPr lang="en-US"/>
          </a:p>
        </p:txBody>
      </p:sp>
    </p:spTree>
    <p:extLst>
      <p:ext uri="{BB962C8B-B14F-4D97-AF65-F5344CB8AC3E}">
        <p14:creationId xmlns:p14="http://schemas.microsoft.com/office/powerpoint/2010/main" val="3898402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7BC3D5-B8CC-4A7D-A258-66DA5A3649FB}"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FECD7-42D4-4EA9-98F7-C524EFF7753C}" type="slidenum">
              <a:rPr lang="en-US" smtClean="0"/>
              <a:t>‹#›</a:t>
            </a:fld>
            <a:endParaRPr lang="en-US"/>
          </a:p>
        </p:txBody>
      </p:sp>
    </p:spTree>
    <p:extLst>
      <p:ext uri="{BB962C8B-B14F-4D97-AF65-F5344CB8AC3E}">
        <p14:creationId xmlns:p14="http://schemas.microsoft.com/office/powerpoint/2010/main" val="3679348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37BC3D5-B8CC-4A7D-A258-66DA5A3649FB}" type="datetimeFigureOut">
              <a:rPr lang="en-US" smtClean="0"/>
              <a:t>11/3/2022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2FFECD7-42D4-4EA9-98F7-C524EFF7753C}" type="slidenum">
              <a:rPr lang="en-US" smtClean="0"/>
              <a:t>‹#›</a:t>
            </a:fld>
            <a:endParaRPr lang="en-US"/>
          </a:p>
        </p:txBody>
      </p:sp>
    </p:spTree>
    <p:extLst>
      <p:ext uri="{BB962C8B-B14F-4D97-AF65-F5344CB8AC3E}">
        <p14:creationId xmlns:p14="http://schemas.microsoft.com/office/powerpoint/2010/main" val="803676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6CA3-6433-40DD-A5D9-C1B905BC57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87022-95B8-483B-88FA-133A074B2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D25520-D755-46CC-B70F-4E984E3452CC}"/>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5" name="Footer Placeholder 4">
            <a:extLst>
              <a:ext uri="{FF2B5EF4-FFF2-40B4-BE49-F238E27FC236}">
                <a16:creationId xmlns:a16="http://schemas.microsoft.com/office/drawing/2014/main" id="{ACEBD2B7-50C0-44CE-88D5-D2941498D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1B2AB-1DDC-4EEE-A8D5-7E32BA0B7E39}"/>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284937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B33F-4ABB-4932-9686-18CCA9CC9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F15C5-C383-4FB8-9CB4-732F01B2E9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47838-60E7-417B-9CE7-D577EDD7BA77}"/>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5" name="Footer Placeholder 4">
            <a:extLst>
              <a:ext uri="{FF2B5EF4-FFF2-40B4-BE49-F238E27FC236}">
                <a16:creationId xmlns:a16="http://schemas.microsoft.com/office/drawing/2014/main" id="{54219766-685A-4A17-BC0B-0FE866CFB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EFF1F-1B63-4BD3-9683-4298A4A74788}"/>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3795630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4DC6-AC68-4A1D-B22E-23F3B25BD6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85801D-56E1-4E22-9B8F-FE71639AD2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0A54A3-4625-4B0E-8184-E5D097E96B23}"/>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5" name="Footer Placeholder 4">
            <a:extLst>
              <a:ext uri="{FF2B5EF4-FFF2-40B4-BE49-F238E27FC236}">
                <a16:creationId xmlns:a16="http://schemas.microsoft.com/office/drawing/2014/main" id="{392D7841-8EDA-4C8C-82D4-EE3473D18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E757A-DE74-4B2E-886B-4D54731A39E9}"/>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14779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9F77-3C9D-496B-B735-76EE97733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050F9-E324-4D71-AF6C-1F13A75358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54E6F-FD7D-451F-A6AB-807BD6E46A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65B043-8DC2-430E-AC67-DA641344EF5B}"/>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6" name="Footer Placeholder 5">
            <a:extLst>
              <a:ext uri="{FF2B5EF4-FFF2-40B4-BE49-F238E27FC236}">
                <a16:creationId xmlns:a16="http://schemas.microsoft.com/office/drawing/2014/main" id="{2CD88C2E-830A-488F-91F9-FE985DDD4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14AFC-89D3-4BAD-81E2-B49B3FB17AFA}"/>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2540999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B116-D900-4D89-B6C2-74388E0359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CDAFB-4361-450C-971F-C08314882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4C1D3-45CC-4E16-B86B-D261598BE5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8A32CE-7D29-4E74-934F-6407DA4E2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41314-B338-4340-B587-8F7543892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D48EF1-9366-44B0-8699-1E6DA274C333}"/>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8" name="Footer Placeholder 7">
            <a:extLst>
              <a:ext uri="{FF2B5EF4-FFF2-40B4-BE49-F238E27FC236}">
                <a16:creationId xmlns:a16="http://schemas.microsoft.com/office/drawing/2014/main" id="{A2A96C1C-CFAF-41EB-831F-BC4A70A61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97193-E8EE-4675-BA67-BBFC89C431F3}"/>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252333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220"/>
        <p:cNvGrpSpPr/>
        <p:nvPr/>
      </p:nvGrpSpPr>
      <p:grpSpPr>
        <a:xfrm>
          <a:off x="0" y="0"/>
          <a:ext cx="0" cy="0"/>
          <a:chOff x="0" y="0"/>
          <a:chExt cx="0" cy="0"/>
        </a:xfrm>
      </p:grpSpPr>
      <p:sp>
        <p:nvSpPr>
          <p:cNvPr id="221" name="Google Shape;221;p6"/>
          <p:cNvSpPr/>
          <p:nvPr/>
        </p:nvSpPr>
        <p:spPr>
          <a:xfrm>
            <a:off x="0" y="750646"/>
            <a:ext cx="12192000" cy="512619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3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6"/>
          <p:cNvSpPr/>
          <p:nvPr/>
        </p:nvSpPr>
        <p:spPr>
          <a:xfrm>
            <a:off x="0" y="15899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3" name="Google Shape;223;p6"/>
          <p:cNvGrpSpPr/>
          <p:nvPr/>
        </p:nvGrpSpPr>
        <p:grpSpPr>
          <a:xfrm>
            <a:off x="2046790" y="3313811"/>
            <a:ext cx="1139189" cy="1517680"/>
            <a:chOff x="4955857" y="3380421"/>
            <a:chExt cx="1139189" cy="1517680"/>
          </a:xfrm>
        </p:grpSpPr>
        <p:sp>
          <p:nvSpPr>
            <p:cNvPr id="224" name="Google Shape;224;p6"/>
            <p:cNvSpPr/>
            <p:nvPr/>
          </p:nvSpPr>
          <p:spPr>
            <a:xfrm>
              <a:off x="5476874" y="3380421"/>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4765" y="707708"/>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6"/>
            <p:cNvSpPr/>
            <p:nvPr/>
          </p:nvSpPr>
          <p:spPr>
            <a:xfrm>
              <a:off x="5309234" y="3380421"/>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6"/>
            <p:cNvSpPr/>
            <p:nvPr/>
          </p:nvSpPr>
          <p:spPr>
            <a:xfrm>
              <a:off x="5524193" y="3380421"/>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6"/>
            <p:cNvSpPr/>
            <p:nvPr/>
          </p:nvSpPr>
          <p:spPr>
            <a:xfrm>
              <a:off x="5247321" y="3542346"/>
              <a:ext cx="280003" cy="505073"/>
            </a:xfrm>
            <a:custGeom>
              <a:avLst/>
              <a:gdLst/>
              <a:ahLst/>
              <a:cxnLst/>
              <a:rect l="l" t="t" r="r" b="b"/>
              <a:pathLst>
                <a:path w="280003" h="505073" extrusionOk="0">
                  <a:moveTo>
                    <a:pt x="278130" y="0"/>
                  </a:moveTo>
                  <a:cubicBezTo>
                    <a:pt x="233363" y="238125"/>
                    <a:pt x="170497" y="401003"/>
                    <a:pt x="0" y="479108"/>
                  </a:cubicBezTo>
                  <a:cubicBezTo>
                    <a:pt x="237172" y="586740"/>
                    <a:pt x="291465"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6"/>
            <p:cNvSpPr/>
            <p:nvPr/>
          </p:nvSpPr>
          <p:spPr>
            <a:xfrm>
              <a:off x="5523809" y="3542346"/>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6"/>
            <p:cNvSpPr/>
            <p:nvPr/>
          </p:nvSpPr>
          <p:spPr>
            <a:xfrm>
              <a:off x="5174932" y="3711892"/>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6"/>
            <p:cNvSpPr/>
            <p:nvPr/>
          </p:nvSpPr>
          <p:spPr>
            <a:xfrm>
              <a:off x="5523265" y="37118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6"/>
            <p:cNvSpPr/>
            <p:nvPr/>
          </p:nvSpPr>
          <p:spPr>
            <a:xfrm>
              <a:off x="5174932" y="4030979"/>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6"/>
            <p:cNvSpPr/>
            <p:nvPr/>
          </p:nvSpPr>
          <p:spPr>
            <a:xfrm>
              <a:off x="5523265" y="4030979"/>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6"/>
            <p:cNvSpPr/>
            <p:nvPr/>
          </p:nvSpPr>
          <p:spPr>
            <a:xfrm>
              <a:off x="4998719" y="4211002"/>
              <a:ext cx="530137" cy="505009"/>
            </a:xfrm>
            <a:custGeom>
              <a:avLst/>
              <a:gdLst/>
              <a:ahLst/>
              <a:cxnLst/>
              <a:rect l="l" t="t" r="r" b="b"/>
              <a:pathLst>
                <a:path w="530137" h="505009" extrusionOk="0">
                  <a:moveTo>
                    <a:pt x="526733" y="0"/>
                  </a:moveTo>
                  <a:cubicBezTo>
                    <a:pt x="441960" y="238125"/>
                    <a:pt x="322897" y="401003"/>
                    <a:pt x="0" y="479107"/>
                  </a:cubicBezTo>
                  <a:cubicBezTo>
                    <a:pt x="447675" y="586740"/>
                    <a:pt x="551498" y="345757"/>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6"/>
            <p:cNvSpPr/>
            <p:nvPr/>
          </p:nvSpPr>
          <p:spPr>
            <a:xfrm>
              <a:off x="5522257" y="4211002"/>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6"/>
            <p:cNvSpPr/>
            <p:nvPr/>
          </p:nvSpPr>
          <p:spPr>
            <a:xfrm>
              <a:off x="4955857" y="4351971"/>
              <a:ext cx="573268" cy="546130"/>
            </a:xfrm>
            <a:custGeom>
              <a:avLst/>
              <a:gdLst/>
              <a:ahLst/>
              <a:cxnLst/>
              <a:rect l="l" t="t" r="r" b="b"/>
              <a:pathLst>
                <a:path w="573268" h="546130" extrusionOk="0">
                  <a:moveTo>
                    <a:pt x="569595" y="0"/>
                  </a:moveTo>
                  <a:cubicBezTo>
                    <a:pt x="477202" y="257175"/>
                    <a:pt x="349567" y="434340"/>
                    <a:pt x="0" y="518160"/>
                  </a:cubicBezTo>
                  <a:cubicBezTo>
                    <a:pt x="484823" y="634365"/>
                    <a:pt x="596265" y="374333"/>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6"/>
            <p:cNvSpPr/>
            <p:nvPr/>
          </p:nvSpPr>
          <p:spPr>
            <a:xfrm>
              <a:off x="5522009" y="4351971"/>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7" name="Google Shape;237;p6"/>
          <p:cNvGrpSpPr/>
          <p:nvPr/>
        </p:nvGrpSpPr>
        <p:grpSpPr>
          <a:xfrm>
            <a:off x="2437315" y="3566224"/>
            <a:ext cx="1139189" cy="1517680"/>
            <a:chOff x="5346382" y="3632834"/>
            <a:chExt cx="1139189" cy="1517680"/>
          </a:xfrm>
        </p:grpSpPr>
        <p:sp>
          <p:nvSpPr>
            <p:cNvPr id="238" name="Google Shape;238;p6"/>
            <p:cNvSpPr/>
            <p:nvPr/>
          </p:nvSpPr>
          <p:spPr>
            <a:xfrm>
              <a:off x="5867399" y="3632834"/>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3813" y="707708"/>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6"/>
            <p:cNvSpPr/>
            <p:nvPr/>
          </p:nvSpPr>
          <p:spPr>
            <a:xfrm>
              <a:off x="5699759" y="3632834"/>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6"/>
            <p:cNvSpPr/>
            <p:nvPr/>
          </p:nvSpPr>
          <p:spPr>
            <a:xfrm>
              <a:off x="5914718" y="3632834"/>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6"/>
            <p:cNvSpPr/>
            <p:nvPr/>
          </p:nvSpPr>
          <p:spPr>
            <a:xfrm>
              <a:off x="5637846" y="3794759"/>
              <a:ext cx="279982" cy="505073"/>
            </a:xfrm>
            <a:custGeom>
              <a:avLst/>
              <a:gdLst/>
              <a:ahLst/>
              <a:cxnLst/>
              <a:rect l="l" t="t" r="r" b="b"/>
              <a:pathLst>
                <a:path w="279982" h="505073" extrusionOk="0">
                  <a:moveTo>
                    <a:pt x="278130" y="0"/>
                  </a:moveTo>
                  <a:cubicBezTo>
                    <a:pt x="233363" y="238125"/>
                    <a:pt x="170497" y="401003"/>
                    <a:pt x="0" y="479108"/>
                  </a:cubicBezTo>
                  <a:cubicBezTo>
                    <a:pt x="236220" y="586740"/>
                    <a:pt x="291465"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6"/>
            <p:cNvSpPr/>
            <p:nvPr/>
          </p:nvSpPr>
          <p:spPr>
            <a:xfrm>
              <a:off x="5914334" y="3794759"/>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6"/>
            <p:cNvSpPr/>
            <p:nvPr/>
          </p:nvSpPr>
          <p:spPr>
            <a:xfrm>
              <a:off x="5565456" y="3965256"/>
              <a:ext cx="352727" cy="505009"/>
            </a:xfrm>
            <a:custGeom>
              <a:avLst/>
              <a:gdLst/>
              <a:ahLst/>
              <a:cxnLst/>
              <a:rect l="l" t="t" r="r" b="b"/>
              <a:pathLst>
                <a:path w="352727" h="505009" extrusionOk="0">
                  <a:moveTo>
                    <a:pt x="350520" y="0"/>
                  </a:moveTo>
                  <a:cubicBezTo>
                    <a:pt x="294323" y="238125"/>
                    <a:pt x="215265" y="401003"/>
                    <a:pt x="0" y="479108"/>
                  </a:cubicBezTo>
                  <a:cubicBezTo>
                    <a:pt x="298133" y="586740"/>
                    <a:pt x="366713" y="345758"/>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6"/>
            <p:cNvSpPr/>
            <p:nvPr/>
          </p:nvSpPr>
          <p:spPr>
            <a:xfrm>
              <a:off x="5913790" y="3965256"/>
              <a:ext cx="352706" cy="505009"/>
            </a:xfrm>
            <a:custGeom>
              <a:avLst/>
              <a:gdLst/>
              <a:ahLst/>
              <a:cxnLst/>
              <a:rect l="l" t="t" r="r" b="b"/>
              <a:pathLst>
                <a:path w="352706" h="505009" extrusionOk="0">
                  <a:moveTo>
                    <a:pt x="2187" y="0"/>
                  </a:moveTo>
                  <a:cubicBezTo>
                    <a:pt x="58384" y="238125"/>
                    <a:pt x="137441" y="401003"/>
                    <a:pt x="352706" y="479108"/>
                  </a:cubicBezTo>
                  <a:cubicBezTo>
                    <a:pt x="55527" y="586740"/>
                    <a:pt x="-14006" y="345758"/>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6"/>
            <p:cNvSpPr/>
            <p:nvPr/>
          </p:nvSpPr>
          <p:spPr>
            <a:xfrm>
              <a:off x="5565456" y="4283392"/>
              <a:ext cx="352727" cy="505073"/>
            </a:xfrm>
            <a:custGeom>
              <a:avLst/>
              <a:gdLst/>
              <a:ahLst/>
              <a:cxnLst/>
              <a:rect l="l" t="t" r="r" b="b"/>
              <a:pathLst>
                <a:path w="352727" h="505073" extrusionOk="0">
                  <a:moveTo>
                    <a:pt x="350520" y="0"/>
                  </a:moveTo>
                  <a:cubicBezTo>
                    <a:pt x="294323" y="238125"/>
                    <a:pt x="215265" y="401002"/>
                    <a:pt x="0" y="479107"/>
                  </a:cubicBezTo>
                  <a:cubicBezTo>
                    <a:pt x="298133" y="586740"/>
                    <a:pt x="366713"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6"/>
            <p:cNvSpPr/>
            <p:nvPr/>
          </p:nvSpPr>
          <p:spPr>
            <a:xfrm>
              <a:off x="5913790" y="42833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6"/>
            <p:cNvSpPr/>
            <p:nvPr/>
          </p:nvSpPr>
          <p:spPr>
            <a:xfrm>
              <a:off x="5389244" y="4463414"/>
              <a:ext cx="530137" cy="505009"/>
            </a:xfrm>
            <a:custGeom>
              <a:avLst/>
              <a:gdLst/>
              <a:ahLst/>
              <a:cxnLst/>
              <a:rect l="l" t="t" r="r" b="b"/>
              <a:pathLst>
                <a:path w="530137" h="505009" extrusionOk="0">
                  <a:moveTo>
                    <a:pt x="526733" y="0"/>
                  </a:moveTo>
                  <a:cubicBezTo>
                    <a:pt x="441960" y="238125"/>
                    <a:pt x="322898" y="401003"/>
                    <a:pt x="0" y="479107"/>
                  </a:cubicBezTo>
                  <a:cubicBezTo>
                    <a:pt x="447675" y="586740"/>
                    <a:pt x="551498" y="345757"/>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6"/>
            <p:cNvSpPr/>
            <p:nvPr/>
          </p:nvSpPr>
          <p:spPr>
            <a:xfrm>
              <a:off x="5912782" y="4463414"/>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6"/>
            <p:cNvSpPr/>
            <p:nvPr/>
          </p:nvSpPr>
          <p:spPr>
            <a:xfrm>
              <a:off x="5346382" y="4604384"/>
              <a:ext cx="573247" cy="546130"/>
            </a:xfrm>
            <a:custGeom>
              <a:avLst/>
              <a:gdLst/>
              <a:ahLst/>
              <a:cxnLst/>
              <a:rect l="l" t="t" r="r" b="b"/>
              <a:pathLst>
                <a:path w="573247" h="546130" extrusionOk="0">
                  <a:moveTo>
                    <a:pt x="569595" y="0"/>
                  </a:moveTo>
                  <a:cubicBezTo>
                    <a:pt x="477202" y="257175"/>
                    <a:pt x="349567" y="434340"/>
                    <a:pt x="0" y="518160"/>
                  </a:cubicBezTo>
                  <a:cubicBezTo>
                    <a:pt x="483870" y="634365"/>
                    <a:pt x="596265" y="374333"/>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6"/>
            <p:cNvSpPr/>
            <p:nvPr/>
          </p:nvSpPr>
          <p:spPr>
            <a:xfrm>
              <a:off x="5912534" y="4604384"/>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1" name="Google Shape;251;p6"/>
          <p:cNvGrpSpPr/>
          <p:nvPr/>
        </p:nvGrpSpPr>
        <p:grpSpPr>
          <a:xfrm>
            <a:off x="3635560" y="3437636"/>
            <a:ext cx="996314" cy="1327585"/>
            <a:chOff x="6544627" y="3504246"/>
            <a:chExt cx="996314" cy="1327585"/>
          </a:xfrm>
        </p:grpSpPr>
        <p:sp>
          <p:nvSpPr>
            <p:cNvPr id="252" name="Google Shape;252;p6"/>
            <p:cNvSpPr/>
            <p:nvPr/>
          </p:nvSpPr>
          <p:spPr>
            <a:xfrm>
              <a:off x="6999921" y="3504246"/>
              <a:ext cx="85725" cy="1238250"/>
            </a:xfrm>
            <a:custGeom>
              <a:avLst/>
              <a:gdLst/>
              <a:ahLst/>
              <a:cxnLst/>
              <a:rect l="l" t="t" r="r" b="b"/>
              <a:pathLst>
                <a:path w="85725" h="1238250" extrusionOk="0">
                  <a:moveTo>
                    <a:pt x="42863" y="0"/>
                  </a:moveTo>
                  <a:lnTo>
                    <a:pt x="63818" y="619125"/>
                  </a:lnTo>
                  <a:lnTo>
                    <a:pt x="85725" y="1238250"/>
                  </a:lnTo>
                  <a:lnTo>
                    <a:pt x="42863" y="1238250"/>
                  </a:lnTo>
                  <a:lnTo>
                    <a:pt x="0" y="1238250"/>
                  </a:lnTo>
                  <a:lnTo>
                    <a:pt x="20955" y="619125"/>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6"/>
            <p:cNvSpPr/>
            <p:nvPr/>
          </p:nvSpPr>
          <p:spPr>
            <a:xfrm>
              <a:off x="6854189" y="3504246"/>
              <a:ext cx="189743" cy="342549"/>
            </a:xfrm>
            <a:custGeom>
              <a:avLst/>
              <a:gdLst/>
              <a:ahLst/>
              <a:cxnLst/>
              <a:rect l="l" t="t" r="r" b="b"/>
              <a:pathLst>
                <a:path w="189743" h="342549" extrusionOk="0">
                  <a:moveTo>
                    <a:pt x="188595" y="0"/>
                  </a:moveTo>
                  <a:cubicBezTo>
                    <a:pt x="158115" y="160972"/>
                    <a:pt x="115253" y="272415"/>
                    <a:pt x="0" y="324803"/>
                  </a:cubicBezTo>
                  <a:cubicBezTo>
                    <a:pt x="160020" y="398145"/>
                    <a:pt x="197167" y="235268"/>
                    <a:pt x="188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6"/>
            <p:cNvSpPr/>
            <p:nvPr/>
          </p:nvSpPr>
          <p:spPr>
            <a:xfrm>
              <a:off x="7041635" y="3504246"/>
              <a:ext cx="189743" cy="342549"/>
            </a:xfrm>
            <a:custGeom>
              <a:avLst/>
              <a:gdLst/>
              <a:ahLst/>
              <a:cxnLst/>
              <a:rect l="l" t="t" r="r" b="b"/>
              <a:pathLst>
                <a:path w="189743" h="342549" extrusionOk="0">
                  <a:moveTo>
                    <a:pt x="1148" y="0"/>
                  </a:moveTo>
                  <a:cubicBezTo>
                    <a:pt x="31629" y="160972"/>
                    <a:pt x="74491" y="272415"/>
                    <a:pt x="189744" y="324803"/>
                  </a:cubicBezTo>
                  <a:cubicBezTo>
                    <a:pt x="29723" y="398145"/>
                    <a:pt x="-7424" y="235268"/>
                    <a:pt x="1148"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6"/>
            <p:cNvSpPr/>
            <p:nvPr/>
          </p:nvSpPr>
          <p:spPr>
            <a:xfrm>
              <a:off x="6798944" y="3646169"/>
              <a:ext cx="245396" cy="441837"/>
            </a:xfrm>
            <a:custGeom>
              <a:avLst/>
              <a:gdLst/>
              <a:ahLst/>
              <a:cxnLst/>
              <a:rect l="l" t="t" r="r" b="b"/>
              <a:pathLst>
                <a:path w="245396" h="441837" extrusionOk="0">
                  <a:moveTo>
                    <a:pt x="243840" y="0"/>
                  </a:moveTo>
                  <a:cubicBezTo>
                    <a:pt x="204788" y="207645"/>
                    <a:pt x="149543" y="351473"/>
                    <a:pt x="0" y="419100"/>
                  </a:cubicBezTo>
                  <a:cubicBezTo>
                    <a:pt x="206693" y="513398"/>
                    <a:pt x="255270" y="302895"/>
                    <a:pt x="24384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6"/>
            <p:cNvSpPr/>
            <p:nvPr/>
          </p:nvSpPr>
          <p:spPr>
            <a:xfrm>
              <a:off x="7041207" y="3646169"/>
              <a:ext cx="245417" cy="441837"/>
            </a:xfrm>
            <a:custGeom>
              <a:avLst/>
              <a:gdLst/>
              <a:ahLst/>
              <a:cxnLst/>
              <a:rect l="l" t="t" r="r" b="b"/>
              <a:pathLst>
                <a:path w="245417" h="441837" extrusionOk="0">
                  <a:moveTo>
                    <a:pt x="1577" y="0"/>
                  </a:moveTo>
                  <a:cubicBezTo>
                    <a:pt x="40630" y="207645"/>
                    <a:pt x="95875" y="351473"/>
                    <a:pt x="245417" y="419100"/>
                  </a:cubicBezTo>
                  <a:cubicBezTo>
                    <a:pt x="37773" y="513398"/>
                    <a:pt x="-9852" y="302895"/>
                    <a:pt x="157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6"/>
            <p:cNvSpPr/>
            <p:nvPr/>
          </p:nvSpPr>
          <p:spPr>
            <a:xfrm>
              <a:off x="6736079" y="3794759"/>
              <a:ext cx="308664" cy="441837"/>
            </a:xfrm>
            <a:custGeom>
              <a:avLst/>
              <a:gdLst/>
              <a:ahLst/>
              <a:cxnLst/>
              <a:rect l="l" t="t" r="r" b="b"/>
              <a:pathLst>
                <a:path w="308664" h="441837" extrusionOk="0">
                  <a:moveTo>
                    <a:pt x="306705" y="0"/>
                  </a:moveTo>
                  <a:cubicBezTo>
                    <a:pt x="257175" y="207645"/>
                    <a:pt x="187642" y="351472"/>
                    <a:pt x="0" y="419100"/>
                  </a:cubicBezTo>
                  <a:cubicBezTo>
                    <a:pt x="260985" y="513397"/>
                    <a:pt x="320992" y="302895"/>
                    <a:pt x="3067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6"/>
            <p:cNvSpPr/>
            <p:nvPr/>
          </p:nvSpPr>
          <p:spPr>
            <a:xfrm>
              <a:off x="7040824" y="3794759"/>
              <a:ext cx="308665" cy="441837"/>
            </a:xfrm>
            <a:custGeom>
              <a:avLst/>
              <a:gdLst/>
              <a:ahLst/>
              <a:cxnLst/>
              <a:rect l="l" t="t" r="r" b="b"/>
              <a:pathLst>
                <a:path w="308665" h="441837" extrusionOk="0">
                  <a:moveTo>
                    <a:pt x="1960" y="0"/>
                  </a:moveTo>
                  <a:cubicBezTo>
                    <a:pt x="51490" y="207645"/>
                    <a:pt x="121023" y="351472"/>
                    <a:pt x="308665" y="419100"/>
                  </a:cubicBezTo>
                  <a:cubicBezTo>
                    <a:pt x="47680" y="513397"/>
                    <a:pt x="-12327" y="302895"/>
                    <a:pt x="196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6"/>
            <p:cNvSpPr/>
            <p:nvPr/>
          </p:nvSpPr>
          <p:spPr>
            <a:xfrm>
              <a:off x="6736079" y="4073842"/>
              <a:ext cx="308664" cy="441510"/>
            </a:xfrm>
            <a:custGeom>
              <a:avLst/>
              <a:gdLst/>
              <a:ahLst/>
              <a:cxnLst/>
              <a:rect l="l" t="t" r="r" b="b"/>
              <a:pathLst>
                <a:path w="308664" h="441510" extrusionOk="0">
                  <a:moveTo>
                    <a:pt x="306705" y="0"/>
                  </a:moveTo>
                  <a:cubicBezTo>
                    <a:pt x="257175" y="207645"/>
                    <a:pt x="187642" y="351472"/>
                    <a:pt x="0" y="419100"/>
                  </a:cubicBezTo>
                  <a:cubicBezTo>
                    <a:pt x="260985" y="512445"/>
                    <a:pt x="320992" y="302895"/>
                    <a:pt x="3067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6"/>
            <p:cNvSpPr/>
            <p:nvPr/>
          </p:nvSpPr>
          <p:spPr>
            <a:xfrm>
              <a:off x="7040824" y="4073842"/>
              <a:ext cx="308665" cy="441510"/>
            </a:xfrm>
            <a:custGeom>
              <a:avLst/>
              <a:gdLst/>
              <a:ahLst/>
              <a:cxnLst/>
              <a:rect l="l" t="t" r="r" b="b"/>
              <a:pathLst>
                <a:path w="308665" h="441510" extrusionOk="0">
                  <a:moveTo>
                    <a:pt x="1960" y="0"/>
                  </a:moveTo>
                  <a:cubicBezTo>
                    <a:pt x="51490" y="207645"/>
                    <a:pt x="121023" y="351472"/>
                    <a:pt x="308665" y="419100"/>
                  </a:cubicBezTo>
                  <a:cubicBezTo>
                    <a:pt x="47680" y="512445"/>
                    <a:pt x="-12327" y="302895"/>
                    <a:pt x="196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6"/>
            <p:cNvSpPr/>
            <p:nvPr/>
          </p:nvSpPr>
          <p:spPr>
            <a:xfrm>
              <a:off x="6581774" y="4231004"/>
              <a:ext cx="463823" cy="441837"/>
            </a:xfrm>
            <a:custGeom>
              <a:avLst/>
              <a:gdLst/>
              <a:ahLst/>
              <a:cxnLst/>
              <a:rect l="l" t="t" r="r" b="b"/>
              <a:pathLst>
                <a:path w="463823" h="441837" extrusionOk="0">
                  <a:moveTo>
                    <a:pt x="461010" y="0"/>
                  </a:moveTo>
                  <a:cubicBezTo>
                    <a:pt x="386715" y="207645"/>
                    <a:pt x="282893" y="351472"/>
                    <a:pt x="0" y="419100"/>
                  </a:cubicBezTo>
                  <a:cubicBezTo>
                    <a:pt x="391478" y="513397"/>
                    <a:pt x="481965" y="302895"/>
                    <a:pt x="46101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6"/>
            <p:cNvSpPr/>
            <p:nvPr/>
          </p:nvSpPr>
          <p:spPr>
            <a:xfrm>
              <a:off x="7039950" y="4231004"/>
              <a:ext cx="463844" cy="441837"/>
            </a:xfrm>
            <a:custGeom>
              <a:avLst/>
              <a:gdLst/>
              <a:ahLst/>
              <a:cxnLst/>
              <a:rect l="l" t="t" r="r" b="b"/>
              <a:pathLst>
                <a:path w="463844" h="441837" extrusionOk="0">
                  <a:moveTo>
                    <a:pt x="2834" y="0"/>
                  </a:moveTo>
                  <a:cubicBezTo>
                    <a:pt x="77129" y="207645"/>
                    <a:pt x="180952" y="351472"/>
                    <a:pt x="463844" y="419100"/>
                  </a:cubicBezTo>
                  <a:cubicBezTo>
                    <a:pt x="71414" y="513397"/>
                    <a:pt x="-18121" y="302895"/>
                    <a:pt x="2834"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6"/>
            <p:cNvSpPr/>
            <p:nvPr/>
          </p:nvSpPr>
          <p:spPr>
            <a:xfrm>
              <a:off x="6544627" y="4353877"/>
              <a:ext cx="501243" cy="477954"/>
            </a:xfrm>
            <a:custGeom>
              <a:avLst/>
              <a:gdLst/>
              <a:ahLst/>
              <a:cxnLst/>
              <a:rect l="l" t="t" r="r" b="b"/>
              <a:pathLst>
                <a:path w="501243" h="477954" extrusionOk="0">
                  <a:moveTo>
                    <a:pt x="498157" y="0"/>
                  </a:moveTo>
                  <a:cubicBezTo>
                    <a:pt x="418147" y="224790"/>
                    <a:pt x="305753" y="380047"/>
                    <a:pt x="0" y="453390"/>
                  </a:cubicBezTo>
                  <a:cubicBezTo>
                    <a:pt x="422910" y="555307"/>
                    <a:pt x="521017" y="327660"/>
                    <a:pt x="49815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6"/>
            <p:cNvSpPr/>
            <p:nvPr/>
          </p:nvSpPr>
          <p:spPr>
            <a:xfrm>
              <a:off x="7039678" y="4353877"/>
              <a:ext cx="501263" cy="477954"/>
            </a:xfrm>
            <a:custGeom>
              <a:avLst/>
              <a:gdLst/>
              <a:ahLst/>
              <a:cxnLst/>
              <a:rect l="l" t="t" r="r" b="b"/>
              <a:pathLst>
                <a:path w="501263" h="477954" extrusionOk="0">
                  <a:moveTo>
                    <a:pt x="3106" y="0"/>
                  </a:moveTo>
                  <a:cubicBezTo>
                    <a:pt x="83116" y="224790"/>
                    <a:pt x="195511" y="380047"/>
                    <a:pt x="501264" y="453390"/>
                  </a:cubicBezTo>
                  <a:cubicBezTo>
                    <a:pt x="77401" y="555307"/>
                    <a:pt x="-19754" y="327660"/>
                    <a:pt x="3106"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5" name="Google Shape;265;p6"/>
          <p:cNvGrpSpPr/>
          <p:nvPr/>
        </p:nvGrpSpPr>
        <p:grpSpPr>
          <a:xfrm>
            <a:off x="3967982" y="3186177"/>
            <a:ext cx="1139188" cy="1517680"/>
            <a:chOff x="6877049" y="3252787"/>
            <a:chExt cx="1139188" cy="1517680"/>
          </a:xfrm>
        </p:grpSpPr>
        <p:sp>
          <p:nvSpPr>
            <p:cNvPr id="266" name="Google Shape;266;p6"/>
            <p:cNvSpPr/>
            <p:nvPr/>
          </p:nvSpPr>
          <p:spPr>
            <a:xfrm>
              <a:off x="7397114" y="3252787"/>
              <a:ext cx="98107" cy="1416367"/>
            </a:xfrm>
            <a:custGeom>
              <a:avLst/>
              <a:gdLst/>
              <a:ahLst/>
              <a:cxnLst/>
              <a:rect l="l" t="t" r="r" b="b"/>
              <a:pathLst>
                <a:path w="98107" h="1416367" extrusionOk="0">
                  <a:moveTo>
                    <a:pt x="49530" y="0"/>
                  </a:moveTo>
                  <a:lnTo>
                    <a:pt x="74295" y="707707"/>
                  </a:lnTo>
                  <a:lnTo>
                    <a:pt x="98107" y="1416368"/>
                  </a:lnTo>
                  <a:lnTo>
                    <a:pt x="49530" y="1416368"/>
                  </a:lnTo>
                  <a:lnTo>
                    <a:pt x="0" y="1416368"/>
                  </a:lnTo>
                  <a:lnTo>
                    <a:pt x="24765"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6"/>
            <p:cNvSpPr/>
            <p:nvPr/>
          </p:nvSpPr>
          <p:spPr>
            <a:xfrm>
              <a:off x="7230427" y="3252787"/>
              <a:ext cx="217475" cy="391392"/>
            </a:xfrm>
            <a:custGeom>
              <a:avLst/>
              <a:gdLst/>
              <a:ahLst/>
              <a:cxnLst/>
              <a:rect l="l" t="t" r="r" b="b"/>
              <a:pathLst>
                <a:path w="217475" h="391392" extrusionOk="0">
                  <a:moveTo>
                    <a:pt x="216217" y="0"/>
                  </a:moveTo>
                  <a:cubicBezTo>
                    <a:pt x="180975" y="184785"/>
                    <a:pt x="132397" y="311468"/>
                    <a:pt x="0" y="371475"/>
                  </a:cubicBezTo>
                  <a:cubicBezTo>
                    <a:pt x="183832" y="454343"/>
                    <a:pt x="225742" y="268605"/>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6"/>
            <p:cNvSpPr/>
            <p:nvPr/>
          </p:nvSpPr>
          <p:spPr>
            <a:xfrm>
              <a:off x="7445175" y="3252787"/>
              <a:ext cx="217686" cy="391392"/>
            </a:xfrm>
            <a:custGeom>
              <a:avLst/>
              <a:gdLst/>
              <a:ahLst/>
              <a:cxnLst/>
              <a:rect l="l" t="t" r="r" b="b"/>
              <a:pathLst>
                <a:path w="217686" h="391392" extrusionOk="0">
                  <a:moveTo>
                    <a:pt x="1469" y="0"/>
                  </a:moveTo>
                  <a:cubicBezTo>
                    <a:pt x="36712" y="184785"/>
                    <a:pt x="85289" y="311468"/>
                    <a:pt x="217687" y="371475"/>
                  </a:cubicBezTo>
                  <a:cubicBezTo>
                    <a:pt x="33854" y="454343"/>
                    <a:pt x="-9008" y="268605"/>
                    <a:pt x="146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6"/>
            <p:cNvSpPr/>
            <p:nvPr/>
          </p:nvSpPr>
          <p:spPr>
            <a:xfrm>
              <a:off x="7168514" y="3414712"/>
              <a:ext cx="279771" cy="505073"/>
            </a:xfrm>
            <a:custGeom>
              <a:avLst/>
              <a:gdLst/>
              <a:ahLst/>
              <a:cxnLst/>
              <a:rect l="l" t="t" r="r" b="b"/>
              <a:pathLst>
                <a:path w="279771" h="505073" extrusionOk="0">
                  <a:moveTo>
                    <a:pt x="278130" y="0"/>
                  </a:moveTo>
                  <a:cubicBezTo>
                    <a:pt x="233363" y="238125"/>
                    <a:pt x="170497" y="401003"/>
                    <a:pt x="0" y="479107"/>
                  </a:cubicBezTo>
                  <a:cubicBezTo>
                    <a:pt x="236220" y="586740"/>
                    <a:pt x="290513" y="346710"/>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6"/>
            <p:cNvSpPr/>
            <p:nvPr/>
          </p:nvSpPr>
          <p:spPr>
            <a:xfrm>
              <a:off x="7444792" y="3414712"/>
              <a:ext cx="279982" cy="505073"/>
            </a:xfrm>
            <a:custGeom>
              <a:avLst/>
              <a:gdLst/>
              <a:ahLst/>
              <a:cxnLst/>
              <a:rect l="l" t="t" r="r" b="b"/>
              <a:pathLst>
                <a:path w="279982" h="505073" extrusionOk="0">
                  <a:moveTo>
                    <a:pt x="1852" y="0"/>
                  </a:moveTo>
                  <a:cubicBezTo>
                    <a:pt x="46620" y="238125"/>
                    <a:pt x="109485" y="401003"/>
                    <a:pt x="279982" y="479107"/>
                  </a:cubicBezTo>
                  <a:cubicBezTo>
                    <a:pt x="43762" y="586740"/>
                    <a:pt x="-11483" y="346710"/>
                    <a:pt x="185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6"/>
            <p:cNvSpPr/>
            <p:nvPr/>
          </p:nvSpPr>
          <p:spPr>
            <a:xfrm>
              <a:off x="7096124" y="3585209"/>
              <a:ext cx="352706" cy="505009"/>
            </a:xfrm>
            <a:custGeom>
              <a:avLst/>
              <a:gdLst/>
              <a:ahLst/>
              <a:cxnLst/>
              <a:rect l="l" t="t" r="r" b="b"/>
              <a:pathLst>
                <a:path w="352706" h="505009" extrusionOk="0">
                  <a:moveTo>
                    <a:pt x="350520" y="0"/>
                  </a:moveTo>
                  <a:cubicBezTo>
                    <a:pt x="294322" y="238125"/>
                    <a:pt x="215265" y="401003"/>
                    <a:pt x="0" y="479108"/>
                  </a:cubicBezTo>
                  <a:cubicBezTo>
                    <a:pt x="297180" y="586740"/>
                    <a:pt x="366713" y="345758"/>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6"/>
            <p:cNvSpPr/>
            <p:nvPr/>
          </p:nvSpPr>
          <p:spPr>
            <a:xfrm>
              <a:off x="7444437" y="3585209"/>
              <a:ext cx="352727" cy="505009"/>
            </a:xfrm>
            <a:custGeom>
              <a:avLst/>
              <a:gdLst/>
              <a:ahLst/>
              <a:cxnLst/>
              <a:rect l="l" t="t" r="r" b="b"/>
              <a:pathLst>
                <a:path w="352727" h="505009" extrusionOk="0">
                  <a:moveTo>
                    <a:pt x="2207" y="0"/>
                  </a:moveTo>
                  <a:cubicBezTo>
                    <a:pt x="58405" y="238125"/>
                    <a:pt x="137462" y="401003"/>
                    <a:pt x="352727" y="479108"/>
                  </a:cubicBezTo>
                  <a:cubicBezTo>
                    <a:pt x="54594" y="586740"/>
                    <a:pt x="-13985" y="345758"/>
                    <a:pt x="220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6"/>
            <p:cNvSpPr/>
            <p:nvPr/>
          </p:nvSpPr>
          <p:spPr>
            <a:xfrm>
              <a:off x="7096124" y="3903344"/>
              <a:ext cx="352706" cy="505073"/>
            </a:xfrm>
            <a:custGeom>
              <a:avLst/>
              <a:gdLst/>
              <a:ahLst/>
              <a:cxnLst/>
              <a:rect l="l" t="t" r="r" b="b"/>
              <a:pathLst>
                <a:path w="352706" h="505073" extrusionOk="0">
                  <a:moveTo>
                    <a:pt x="350520" y="0"/>
                  </a:moveTo>
                  <a:cubicBezTo>
                    <a:pt x="294322" y="238125"/>
                    <a:pt x="215265" y="401003"/>
                    <a:pt x="0" y="479108"/>
                  </a:cubicBezTo>
                  <a:cubicBezTo>
                    <a:pt x="297180" y="586740"/>
                    <a:pt x="366713"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6"/>
            <p:cNvSpPr/>
            <p:nvPr/>
          </p:nvSpPr>
          <p:spPr>
            <a:xfrm>
              <a:off x="7444437" y="3903344"/>
              <a:ext cx="352727" cy="505073"/>
            </a:xfrm>
            <a:custGeom>
              <a:avLst/>
              <a:gdLst/>
              <a:ahLst/>
              <a:cxnLst/>
              <a:rect l="l" t="t" r="r" b="b"/>
              <a:pathLst>
                <a:path w="352727" h="505073" extrusionOk="0">
                  <a:moveTo>
                    <a:pt x="2207" y="0"/>
                  </a:moveTo>
                  <a:cubicBezTo>
                    <a:pt x="58405" y="238125"/>
                    <a:pt x="137462" y="401003"/>
                    <a:pt x="352727" y="479108"/>
                  </a:cubicBezTo>
                  <a:cubicBezTo>
                    <a:pt x="54594" y="586740"/>
                    <a:pt x="-13985" y="346710"/>
                    <a:pt x="220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6"/>
            <p:cNvSpPr/>
            <p:nvPr/>
          </p:nvSpPr>
          <p:spPr>
            <a:xfrm>
              <a:off x="6919912" y="4083367"/>
              <a:ext cx="529927" cy="505009"/>
            </a:xfrm>
            <a:custGeom>
              <a:avLst/>
              <a:gdLst/>
              <a:ahLst/>
              <a:cxnLst/>
              <a:rect l="l" t="t" r="r" b="b"/>
              <a:pathLst>
                <a:path w="529927" h="505009" extrusionOk="0">
                  <a:moveTo>
                    <a:pt x="526732" y="0"/>
                  </a:moveTo>
                  <a:cubicBezTo>
                    <a:pt x="441960" y="238125"/>
                    <a:pt x="322897" y="401002"/>
                    <a:pt x="0" y="479107"/>
                  </a:cubicBezTo>
                  <a:cubicBezTo>
                    <a:pt x="447675" y="586740"/>
                    <a:pt x="550545" y="345757"/>
                    <a:pt x="52673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6"/>
            <p:cNvSpPr/>
            <p:nvPr/>
          </p:nvSpPr>
          <p:spPr>
            <a:xfrm>
              <a:off x="7443239" y="4083367"/>
              <a:ext cx="530137" cy="505009"/>
            </a:xfrm>
            <a:custGeom>
              <a:avLst/>
              <a:gdLst/>
              <a:ahLst/>
              <a:cxnLst/>
              <a:rect l="l" t="t" r="r" b="b"/>
              <a:pathLst>
                <a:path w="530137" h="505009" extrusionOk="0">
                  <a:moveTo>
                    <a:pt x="3405" y="0"/>
                  </a:moveTo>
                  <a:cubicBezTo>
                    <a:pt x="88178" y="238125"/>
                    <a:pt x="207240" y="401002"/>
                    <a:pt x="530137" y="479107"/>
                  </a:cubicBezTo>
                  <a:cubicBezTo>
                    <a:pt x="82463" y="586740"/>
                    <a:pt x="-21360" y="345757"/>
                    <a:pt x="340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6"/>
            <p:cNvSpPr/>
            <p:nvPr/>
          </p:nvSpPr>
          <p:spPr>
            <a:xfrm>
              <a:off x="6877049" y="4224337"/>
              <a:ext cx="573037" cy="546130"/>
            </a:xfrm>
            <a:custGeom>
              <a:avLst/>
              <a:gdLst/>
              <a:ahLst/>
              <a:cxnLst/>
              <a:rect l="l" t="t" r="r" b="b"/>
              <a:pathLst>
                <a:path w="573037" h="546130" extrusionOk="0">
                  <a:moveTo>
                    <a:pt x="569595" y="0"/>
                  </a:moveTo>
                  <a:cubicBezTo>
                    <a:pt x="477203" y="257175"/>
                    <a:pt x="349568" y="434340"/>
                    <a:pt x="0" y="518160"/>
                  </a:cubicBezTo>
                  <a:cubicBezTo>
                    <a:pt x="483870" y="634365"/>
                    <a:pt x="595313"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6"/>
            <p:cNvSpPr/>
            <p:nvPr/>
          </p:nvSpPr>
          <p:spPr>
            <a:xfrm>
              <a:off x="7442991" y="4224337"/>
              <a:ext cx="573247" cy="546130"/>
            </a:xfrm>
            <a:custGeom>
              <a:avLst/>
              <a:gdLst/>
              <a:ahLst/>
              <a:cxnLst/>
              <a:rect l="l" t="t" r="r" b="b"/>
              <a:pathLst>
                <a:path w="573247" h="546130" extrusionOk="0">
                  <a:moveTo>
                    <a:pt x="3652" y="0"/>
                  </a:moveTo>
                  <a:cubicBezTo>
                    <a:pt x="96045" y="257175"/>
                    <a:pt x="223680" y="434340"/>
                    <a:pt x="573247" y="518160"/>
                  </a:cubicBezTo>
                  <a:cubicBezTo>
                    <a:pt x="89377" y="634365"/>
                    <a:pt x="-23017" y="374332"/>
                    <a:pt x="365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9" name="Google Shape;279;p6"/>
          <p:cNvGrpSpPr/>
          <p:nvPr/>
        </p:nvGrpSpPr>
        <p:grpSpPr>
          <a:xfrm>
            <a:off x="4408037" y="2835657"/>
            <a:ext cx="1402080" cy="1868252"/>
            <a:chOff x="7317104" y="2902267"/>
            <a:chExt cx="1402080" cy="1868252"/>
          </a:xfrm>
        </p:grpSpPr>
        <p:sp>
          <p:nvSpPr>
            <p:cNvPr id="280" name="Google Shape;280;p6"/>
            <p:cNvSpPr/>
            <p:nvPr/>
          </p:nvSpPr>
          <p:spPr>
            <a:xfrm>
              <a:off x="7957184" y="2902267"/>
              <a:ext cx="120967" cy="1743075"/>
            </a:xfrm>
            <a:custGeom>
              <a:avLst/>
              <a:gdLst/>
              <a:ahLst/>
              <a:cxnLst/>
              <a:rect l="l" t="t" r="r" b="b"/>
              <a:pathLst>
                <a:path w="120967" h="1743075" extrusionOk="0">
                  <a:moveTo>
                    <a:pt x="60960" y="0"/>
                  </a:moveTo>
                  <a:lnTo>
                    <a:pt x="91440" y="871538"/>
                  </a:lnTo>
                  <a:lnTo>
                    <a:pt x="120967" y="1743075"/>
                  </a:lnTo>
                  <a:lnTo>
                    <a:pt x="60960" y="1743075"/>
                  </a:lnTo>
                  <a:lnTo>
                    <a:pt x="0" y="1743075"/>
                  </a:lnTo>
                  <a:lnTo>
                    <a:pt x="30480" y="871538"/>
                  </a:ln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6"/>
            <p:cNvSpPr/>
            <p:nvPr/>
          </p:nvSpPr>
          <p:spPr>
            <a:xfrm>
              <a:off x="7752396" y="2902267"/>
              <a:ext cx="267437" cy="481619"/>
            </a:xfrm>
            <a:custGeom>
              <a:avLst/>
              <a:gdLst/>
              <a:ahLst/>
              <a:cxnLst/>
              <a:rect l="l" t="t" r="r" b="b"/>
              <a:pathLst>
                <a:path w="267437" h="481619" extrusionOk="0">
                  <a:moveTo>
                    <a:pt x="265747" y="0"/>
                  </a:moveTo>
                  <a:cubicBezTo>
                    <a:pt x="222885" y="226695"/>
                    <a:pt x="162878" y="382905"/>
                    <a:pt x="0" y="457200"/>
                  </a:cubicBezTo>
                  <a:cubicBezTo>
                    <a:pt x="225742" y="559117"/>
                    <a:pt x="278130" y="329565"/>
                    <a:pt x="265747"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6"/>
            <p:cNvSpPr/>
            <p:nvPr/>
          </p:nvSpPr>
          <p:spPr>
            <a:xfrm>
              <a:off x="8016453" y="2902267"/>
              <a:ext cx="267438" cy="481619"/>
            </a:xfrm>
            <a:custGeom>
              <a:avLst/>
              <a:gdLst/>
              <a:ahLst/>
              <a:cxnLst/>
              <a:rect l="l" t="t" r="r" b="b"/>
              <a:pathLst>
                <a:path w="267438" h="481619" extrusionOk="0">
                  <a:moveTo>
                    <a:pt x="1690" y="0"/>
                  </a:moveTo>
                  <a:cubicBezTo>
                    <a:pt x="44553" y="226695"/>
                    <a:pt x="104560" y="382905"/>
                    <a:pt x="267438" y="457200"/>
                  </a:cubicBezTo>
                  <a:cubicBezTo>
                    <a:pt x="41696" y="559117"/>
                    <a:pt x="-10692" y="329565"/>
                    <a:pt x="169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6"/>
            <p:cNvSpPr/>
            <p:nvPr/>
          </p:nvSpPr>
          <p:spPr>
            <a:xfrm>
              <a:off x="7675244" y="3101339"/>
              <a:ext cx="344923" cy="621535"/>
            </a:xfrm>
            <a:custGeom>
              <a:avLst/>
              <a:gdLst/>
              <a:ahLst/>
              <a:cxnLst/>
              <a:rect l="l" t="t" r="r" b="b"/>
              <a:pathLst>
                <a:path w="344923" h="621535" extrusionOk="0">
                  <a:moveTo>
                    <a:pt x="342900" y="0"/>
                  </a:moveTo>
                  <a:cubicBezTo>
                    <a:pt x="287655" y="292417"/>
                    <a:pt x="210503" y="494347"/>
                    <a:pt x="0" y="589597"/>
                  </a:cubicBezTo>
                  <a:cubicBezTo>
                    <a:pt x="291465" y="721995"/>
                    <a:pt x="358140" y="426720"/>
                    <a:pt x="34290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6"/>
            <p:cNvSpPr/>
            <p:nvPr/>
          </p:nvSpPr>
          <p:spPr>
            <a:xfrm>
              <a:off x="8015911" y="3101339"/>
              <a:ext cx="345133" cy="621535"/>
            </a:xfrm>
            <a:custGeom>
              <a:avLst/>
              <a:gdLst/>
              <a:ahLst/>
              <a:cxnLst/>
              <a:rect l="l" t="t" r="r" b="b"/>
              <a:pathLst>
                <a:path w="345133" h="621535" extrusionOk="0">
                  <a:moveTo>
                    <a:pt x="2233" y="0"/>
                  </a:moveTo>
                  <a:cubicBezTo>
                    <a:pt x="57478" y="292417"/>
                    <a:pt x="134631" y="494347"/>
                    <a:pt x="345133" y="589597"/>
                  </a:cubicBezTo>
                  <a:cubicBezTo>
                    <a:pt x="53668" y="721995"/>
                    <a:pt x="-13960" y="426720"/>
                    <a:pt x="2233"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6"/>
            <p:cNvSpPr/>
            <p:nvPr/>
          </p:nvSpPr>
          <p:spPr>
            <a:xfrm>
              <a:off x="7586662" y="3310889"/>
              <a:ext cx="434208" cy="621471"/>
            </a:xfrm>
            <a:custGeom>
              <a:avLst/>
              <a:gdLst/>
              <a:ahLst/>
              <a:cxnLst/>
              <a:rect l="l" t="t" r="r" b="b"/>
              <a:pathLst>
                <a:path w="434208" h="621471" extrusionOk="0">
                  <a:moveTo>
                    <a:pt x="431482" y="0"/>
                  </a:moveTo>
                  <a:cubicBezTo>
                    <a:pt x="361950" y="292417"/>
                    <a:pt x="264795" y="494347"/>
                    <a:pt x="0" y="589597"/>
                  </a:cubicBezTo>
                  <a:cubicBezTo>
                    <a:pt x="366713" y="721995"/>
                    <a:pt x="451485" y="425767"/>
                    <a:pt x="43148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6"/>
            <p:cNvSpPr/>
            <p:nvPr/>
          </p:nvSpPr>
          <p:spPr>
            <a:xfrm>
              <a:off x="8015418" y="3310889"/>
              <a:ext cx="434208" cy="621471"/>
            </a:xfrm>
            <a:custGeom>
              <a:avLst/>
              <a:gdLst/>
              <a:ahLst/>
              <a:cxnLst/>
              <a:rect l="l" t="t" r="r" b="b"/>
              <a:pathLst>
                <a:path w="434208" h="621471" extrusionOk="0">
                  <a:moveTo>
                    <a:pt x="2726" y="0"/>
                  </a:moveTo>
                  <a:cubicBezTo>
                    <a:pt x="72258" y="292417"/>
                    <a:pt x="169413" y="494347"/>
                    <a:pt x="434208" y="589597"/>
                  </a:cubicBezTo>
                  <a:cubicBezTo>
                    <a:pt x="67496" y="721995"/>
                    <a:pt x="-17276" y="425767"/>
                    <a:pt x="2726"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6"/>
            <p:cNvSpPr/>
            <p:nvPr/>
          </p:nvSpPr>
          <p:spPr>
            <a:xfrm>
              <a:off x="7586662" y="3703319"/>
              <a:ext cx="434208" cy="621471"/>
            </a:xfrm>
            <a:custGeom>
              <a:avLst/>
              <a:gdLst/>
              <a:ahLst/>
              <a:cxnLst/>
              <a:rect l="l" t="t" r="r" b="b"/>
              <a:pathLst>
                <a:path w="434208" h="621471" extrusionOk="0">
                  <a:moveTo>
                    <a:pt x="431482" y="0"/>
                  </a:moveTo>
                  <a:cubicBezTo>
                    <a:pt x="361950" y="292418"/>
                    <a:pt x="264795" y="494348"/>
                    <a:pt x="0" y="589598"/>
                  </a:cubicBezTo>
                  <a:cubicBezTo>
                    <a:pt x="366713" y="721995"/>
                    <a:pt x="451485" y="425768"/>
                    <a:pt x="43148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6"/>
            <p:cNvSpPr/>
            <p:nvPr/>
          </p:nvSpPr>
          <p:spPr>
            <a:xfrm>
              <a:off x="8015418" y="3703319"/>
              <a:ext cx="434208" cy="621471"/>
            </a:xfrm>
            <a:custGeom>
              <a:avLst/>
              <a:gdLst/>
              <a:ahLst/>
              <a:cxnLst/>
              <a:rect l="l" t="t" r="r" b="b"/>
              <a:pathLst>
                <a:path w="434208" h="621471" extrusionOk="0">
                  <a:moveTo>
                    <a:pt x="2726" y="0"/>
                  </a:moveTo>
                  <a:cubicBezTo>
                    <a:pt x="72258" y="292418"/>
                    <a:pt x="169413" y="494348"/>
                    <a:pt x="434208" y="589598"/>
                  </a:cubicBezTo>
                  <a:cubicBezTo>
                    <a:pt x="67496" y="721995"/>
                    <a:pt x="-17276" y="425768"/>
                    <a:pt x="2726"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6"/>
            <p:cNvSpPr/>
            <p:nvPr/>
          </p:nvSpPr>
          <p:spPr>
            <a:xfrm>
              <a:off x="7369492" y="3924299"/>
              <a:ext cx="652635" cy="621535"/>
            </a:xfrm>
            <a:custGeom>
              <a:avLst/>
              <a:gdLst/>
              <a:ahLst/>
              <a:cxnLst/>
              <a:rect l="l" t="t" r="r" b="b"/>
              <a:pathLst>
                <a:path w="652635" h="621535" extrusionOk="0">
                  <a:moveTo>
                    <a:pt x="648652" y="0"/>
                  </a:moveTo>
                  <a:cubicBezTo>
                    <a:pt x="543877" y="292418"/>
                    <a:pt x="398145" y="494347"/>
                    <a:pt x="0" y="589597"/>
                  </a:cubicBezTo>
                  <a:cubicBezTo>
                    <a:pt x="551497" y="721995"/>
                    <a:pt x="678180" y="426720"/>
                    <a:pt x="648652"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6"/>
            <p:cNvSpPr/>
            <p:nvPr/>
          </p:nvSpPr>
          <p:spPr>
            <a:xfrm>
              <a:off x="8013950" y="3924299"/>
              <a:ext cx="652846" cy="621535"/>
            </a:xfrm>
            <a:custGeom>
              <a:avLst/>
              <a:gdLst/>
              <a:ahLst/>
              <a:cxnLst/>
              <a:rect l="l" t="t" r="r" b="b"/>
              <a:pathLst>
                <a:path w="652846" h="621535" extrusionOk="0">
                  <a:moveTo>
                    <a:pt x="4194" y="0"/>
                  </a:moveTo>
                  <a:cubicBezTo>
                    <a:pt x="108969" y="292418"/>
                    <a:pt x="254701" y="494347"/>
                    <a:pt x="652847" y="589597"/>
                  </a:cubicBezTo>
                  <a:cubicBezTo>
                    <a:pt x="101349" y="721995"/>
                    <a:pt x="-26286" y="426720"/>
                    <a:pt x="4194"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6"/>
            <p:cNvSpPr/>
            <p:nvPr/>
          </p:nvSpPr>
          <p:spPr>
            <a:xfrm>
              <a:off x="7317104" y="4097654"/>
              <a:ext cx="705433" cy="672865"/>
            </a:xfrm>
            <a:custGeom>
              <a:avLst/>
              <a:gdLst/>
              <a:ahLst/>
              <a:cxnLst/>
              <a:rect l="l" t="t" r="r" b="b"/>
              <a:pathLst>
                <a:path w="705433" h="672865" extrusionOk="0">
                  <a:moveTo>
                    <a:pt x="701040" y="0"/>
                  </a:moveTo>
                  <a:cubicBezTo>
                    <a:pt x="587693" y="317182"/>
                    <a:pt x="429577" y="534352"/>
                    <a:pt x="0" y="638175"/>
                  </a:cubicBezTo>
                  <a:cubicBezTo>
                    <a:pt x="595313" y="782002"/>
                    <a:pt x="733425" y="461010"/>
                    <a:pt x="701040"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6"/>
            <p:cNvSpPr/>
            <p:nvPr/>
          </p:nvSpPr>
          <p:spPr>
            <a:xfrm>
              <a:off x="8013730" y="4097654"/>
              <a:ext cx="705454" cy="672865"/>
            </a:xfrm>
            <a:custGeom>
              <a:avLst/>
              <a:gdLst/>
              <a:ahLst/>
              <a:cxnLst/>
              <a:rect l="l" t="t" r="r" b="b"/>
              <a:pathLst>
                <a:path w="705454" h="672865" extrusionOk="0">
                  <a:moveTo>
                    <a:pt x="4414" y="0"/>
                  </a:moveTo>
                  <a:cubicBezTo>
                    <a:pt x="117761" y="317182"/>
                    <a:pt x="275876" y="534352"/>
                    <a:pt x="705454" y="638175"/>
                  </a:cubicBezTo>
                  <a:cubicBezTo>
                    <a:pt x="109189" y="782002"/>
                    <a:pt x="-27971" y="461010"/>
                    <a:pt x="4414" y="0"/>
                  </a:cubicBezTo>
                  <a:close/>
                </a:path>
              </a:pathLst>
            </a:custGeom>
            <a:solidFill>
              <a:srgbClr val="879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3" name="Google Shape;293;p6"/>
          <p:cNvGrpSpPr/>
          <p:nvPr/>
        </p:nvGrpSpPr>
        <p:grpSpPr>
          <a:xfrm>
            <a:off x="2778310" y="2395602"/>
            <a:ext cx="1943099" cy="2588030"/>
            <a:chOff x="5687377" y="2462212"/>
            <a:chExt cx="1943099" cy="2588030"/>
          </a:xfrm>
        </p:grpSpPr>
        <p:sp>
          <p:nvSpPr>
            <p:cNvPr id="294" name="Google Shape;294;p6"/>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6"/>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6"/>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6"/>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6"/>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6"/>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6"/>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6"/>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6"/>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6"/>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6"/>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6"/>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6"/>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7" name="Google Shape;307;p6"/>
          <p:cNvGrpSpPr/>
          <p:nvPr/>
        </p:nvGrpSpPr>
        <p:grpSpPr>
          <a:xfrm>
            <a:off x="94282" y="1901458"/>
            <a:ext cx="3216986" cy="2852089"/>
            <a:chOff x="312287" y="2474659"/>
            <a:chExt cx="2584132" cy="2291018"/>
          </a:xfrm>
        </p:grpSpPr>
        <p:grpSp>
          <p:nvGrpSpPr>
            <p:cNvPr id="308" name="Google Shape;308;p6"/>
            <p:cNvGrpSpPr/>
            <p:nvPr/>
          </p:nvGrpSpPr>
          <p:grpSpPr>
            <a:xfrm>
              <a:off x="312287" y="3216657"/>
              <a:ext cx="1139189" cy="1517680"/>
              <a:chOff x="3221354" y="3283267"/>
              <a:chExt cx="1139189" cy="1517680"/>
            </a:xfrm>
          </p:grpSpPr>
          <p:sp>
            <p:nvSpPr>
              <p:cNvPr id="309" name="Google Shape;309;p6"/>
              <p:cNvSpPr/>
              <p:nvPr/>
            </p:nvSpPr>
            <p:spPr>
              <a:xfrm>
                <a:off x="3742372" y="3283267"/>
                <a:ext cx="98107" cy="1415414"/>
              </a:xfrm>
              <a:custGeom>
                <a:avLst/>
                <a:gdLst/>
                <a:ahLst/>
                <a:cxnLst/>
                <a:rect l="l" t="t" r="r" b="b"/>
                <a:pathLst>
                  <a:path w="98107" h="1415414" extrusionOk="0">
                    <a:moveTo>
                      <a:pt x="48577" y="0"/>
                    </a:moveTo>
                    <a:lnTo>
                      <a:pt x="73342" y="707707"/>
                    </a:lnTo>
                    <a:lnTo>
                      <a:pt x="98107" y="1415415"/>
                    </a:lnTo>
                    <a:lnTo>
                      <a:pt x="48577" y="1415415"/>
                    </a:lnTo>
                    <a:lnTo>
                      <a:pt x="0" y="1415415"/>
                    </a:lnTo>
                    <a:lnTo>
                      <a:pt x="23813"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6"/>
              <p:cNvSpPr/>
              <p:nvPr/>
            </p:nvSpPr>
            <p:spPr>
              <a:xfrm>
                <a:off x="3574732" y="3283267"/>
                <a:ext cx="217686" cy="391328"/>
              </a:xfrm>
              <a:custGeom>
                <a:avLst/>
                <a:gdLst/>
                <a:ahLst/>
                <a:cxnLst/>
                <a:rect l="l" t="t" r="r" b="b"/>
                <a:pathLst>
                  <a:path w="217686" h="391328" extrusionOk="0">
                    <a:moveTo>
                      <a:pt x="216217" y="0"/>
                    </a:moveTo>
                    <a:cubicBezTo>
                      <a:pt x="180975" y="184785"/>
                      <a:pt x="132397" y="311467"/>
                      <a:pt x="0" y="371475"/>
                    </a:cubicBezTo>
                    <a:cubicBezTo>
                      <a:pt x="183832" y="454342"/>
                      <a:pt x="226695" y="267652"/>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6"/>
              <p:cNvSpPr/>
              <p:nvPr/>
            </p:nvSpPr>
            <p:spPr>
              <a:xfrm>
                <a:off x="3789690" y="3283267"/>
                <a:ext cx="217476" cy="391328"/>
              </a:xfrm>
              <a:custGeom>
                <a:avLst/>
                <a:gdLst/>
                <a:ahLst/>
                <a:cxnLst/>
                <a:rect l="l" t="t" r="r" b="b"/>
                <a:pathLst>
                  <a:path w="217476" h="391328" extrusionOk="0">
                    <a:moveTo>
                      <a:pt x="1259" y="0"/>
                    </a:moveTo>
                    <a:cubicBezTo>
                      <a:pt x="36501" y="184785"/>
                      <a:pt x="85079" y="311467"/>
                      <a:pt x="217476" y="371475"/>
                    </a:cubicBezTo>
                    <a:cubicBezTo>
                      <a:pt x="33644" y="454342"/>
                      <a:pt x="-8266" y="267652"/>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6"/>
              <p:cNvSpPr/>
              <p:nvPr/>
            </p:nvSpPr>
            <p:spPr>
              <a:xfrm>
                <a:off x="3512819" y="3445192"/>
                <a:ext cx="279982" cy="505009"/>
              </a:xfrm>
              <a:custGeom>
                <a:avLst/>
                <a:gdLst/>
                <a:ahLst/>
                <a:cxnLst/>
                <a:rect l="l" t="t" r="r" b="b"/>
                <a:pathLst>
                  <a:path w="279982" h="505009" extrusionOk="0">
                    <a:moveTo>
                      <a:pt x="278130" y="0"/>
                    </a:moveTo>
                    <a:cubicBezTo>
                      <a:pt x="233363" y="238125"/>
                      <a:pt x="170497" y="401002"/>
                      <a:pt x="0" y="479107"/>
                    </a:cubicBezTo>
                    <a:cubicBezTo>
                      <a:pt x="236220" y="586740"/>
                      <a:pt x="291465" y="345757"/>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6"/>
              <p:cNvSpPr/>
              <p:nvPr/>
            </p:nvSpPr>
            <p:spPr>
              <a:xfrm>
                <a:off x="3789307" y="3445192"/>
                <a:ext cx="279772" cy="505009"/>
              </a:xfrm>
              <a:custGeom>
                <a:avLst/>
                <a:gdLst/>
                <a:ahLst/>
                <a:cxnLst/>
                <a:rect l="l" t="t" r="r" b="b"/>
                <a:pathLst>
                  <a:path w="279772" h="505009" extrusionOk="0">
                    <a:moveTo>
                      <a:pt x="1642" y="0"/>
                    </a:moveTo>
                    <a:cubicBezTo>
                      <a:pt x="46410" y="238125"/>
                      <a:pt x="109275" y="401002"/>
                      <a:pt x="279772" y="479107"/>
                    </a:cubicBezTo>
                    <a:cubicBezTo>
                      <a:pt x="43552" y="586740"/>
                      <a:pt x="-10740" y="345757"/>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6"/>
              <p:cNvSpPr/>
              <p:nvPr/>
            </p:nvSpPr>
            <p:spPr>
              <a:xfrm>
                <a:off x="3440429" y="3614737"/>
                <a:ext cx="352726" cy="505073"/>
              </a:xfrm>
              <a:custGeom>
                <a:avLst/>
                <a:gdLst/>
                <a:ahLst/>
                <a:cxnLst/>
                <a:rect l="l" t="t" r="r" b="b"/>
                <a:pathLst>
                  <a:path w="352726" h="505073" extrusionOk="0">
                    <a:moveTo>
                      <a:pt x="350520" y="0"/>
                    </a:moveTo>
                    <a:cubicBezTo>
                      <a:pt x="294322" y="238125"/>
                      <a:pt x="215265" y="401003"/>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6"/>
              <p:cNvSpPr/>
              <p:nvPr/>
            </p:nvSpPr>
            <p:spPr>
              <a:xfrm>
                <a:off x="3788762" y="3614737"/>
                <a:ext cx="352706" cy="505073"/>
              </a:xfrm>
              <a:custGeom>
                <a:avLst/>
                <a:gdLst/>
                <a:ahLst/>
                <a:cxnLst/>
                <a:rect l="l" t="t" r="r" b="b"/>
                <a:pathLst>
                  <a:path w="352706" h="505073" extrusionOk="0">
                    <a:moveTo>
                      <a:pt x="2187" y="0"/>
                    </a:moveTo>
                    <a:cubicBezTo>
                      <a:pt x="58384" y="238125"/>
                      <a:pt x="137442" y="401003"/>
                      <a:pt x="352707"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6"/>
              <p:cNvSpPr/>
              <p:nvPr/>
            </p:nvSpPr>
            <p:spPr>
              <a:xfrm>
                <a:off x="3440429" y="3933824"/>
                <a:ext cx="352726" cy="505009"/>
              </a:xfrm>
              <a:custGeom>
                <a:avLst/>
                <a:gdLst/>
                <a:ahLst/>
                <a:cxnLst/>
                <a:rect l="l" t="t" r="r" b="b"/>
                <a:pathLst>
                  <a:path w="352726" h="505009" extrusionOk="0">
                    <a:moveTo>
                      <a:pt x="350520" y="0"/>
                    </a:moveTo>
                    <a:cubicBezTo>
                      <a:pt x="294322" y="238125"/>
                      <a:pt x="215265" y="401003"/>
                      <a:pt x="0" y="479107"/>
                    </a:cubicBezTo>
                    <a:cubicBezTo>
                      <a:pt x="298133" y="586740"/>
                      <a:pt x="366712" y="345757"/>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6"/>
              <p:cNvSpPr/>
              <p:nvPr/>
            </p:nvSpPr>
            <p:spPr>
              <a:xfrm>
                <a:off x="3788762" y="3933824"/>
                <a:ext cx="352706" cy="505009"/>
              </a:xfrm>
              <a:custGeom>
                <a:avLst/>
                <a:gdLst/>
                <a:ahLst/>
                <a:cxnLst/>
                <a:rect l="l" t="t" r="r" b="b"/>
                <a:pathLst>
                  <a:path w="352706" h="505009" extrusionOk="0">
                    <a:moveTo>
                      <a:pt x="2187" y="0"/>
                    </a:moveTo>
                    <a:cubicBezTo>
                      <a:pt x="58384" y="238125"/>
                      <a:pt x="137442" y="401003"/>
                      <a:pt x="352707" y="479107"/>
                    </a:cubicBezTo>
                    <a:cubicBezTo>
                      <a:pt x="55527" y="586740"/>
                      <a:pt x="-14006" y="345757"/>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6"/>
              <p:cNvSpPr/>
              <p:nvPr/>
            </p:nvSpPr>
            <p:spPr>
              <a:xfrm>
                <a:off x="3264217" y="4112894"/>
                <a:ext cx="530137" cy="505073"/>
              </a:xfrm>
              <a:custGeom>
                <a:avLst/>
                <a:gdLst/>
                <a:ahLst/>
                <a:cxnLst/>
                <a:rect l="l" t="t" r="r" b="b"/>
                <a:pathLst>
                  <a:path w="530137" h="505073" extrusionOk="0">
                    <a:moveTo>
                      <a:pt x="526733" y="0"/>
                    </a:moveTo>
                    <a:cubicBezTo>
                      <a:pt x="441960" y="238125"/>
                      <a:pt x="322897" y="401003"/>
                      <a:pt x="0" y="479108"/>
                    </a:cubicBezTo>
                    <a:cubicBezTo>
                      <a:pt x="447675" y="586740"/>
                      <a:pt x="551498" y="346710"/>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6"/>
              <p:cNvSpPr/>
              <p:nvPr/>
            </p:nvSpPr>
            <p:spPr>
              <a:xfrm>
                <a:off x="3787754" y="4112894"/>
                <a:ext cx="529927" cy="505073"/>
              </a:xfrm>
              <a:custGeom>
                <a:avLst/>
                <a:gdLst/>
                <a:ahLst/>
                <a:cxnLst/>
                <a:rect l="l" t="t" r="r" b="b"/>
                <a:pathLst>
                  <a:path w="529927" h="505073" extrusionOk="0">
                    <a:moveTo>
                      <a:pt x="3195" y="0"/>
                    </a:moveTo>
                    <a:cubicBezTo>
                      <a:pt x="87967" y="238125"/>
                      <a:pt x="207030" y="401003"/>
                      <a:pt x="529927" y="479108"/>
                    </a:cubicBezTo>
                    <a:cubicBezTo>
                      <a:pt x="82252" y="586740"/>
                      <a:pt x="-20618" y="346710"/>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6"/>
              <p:cNvSpPr/>
              <p:nvPr/>
            </p:nvSpPr>
            <p:spPr>
              <a:xfrm>
                <a:off x="3221354" y="4254817"/>
                <a:ext cx="573247" cy="546130"/>
              </a:xfrm>
              <a:custGeom>
                <a:avLst/>
                <a:gdLst/>
                <a:ahLst/>
                <a:cxnLst/>
                <a:rect l="l" t="t" r="r" b="b"/>
                <a:pathLst>
                  <a:path w="573247" h="546130" extrusionOk="0">
                    <a:moveTo>
                      <a:pt x="569595" y="0"/>
                    </a:moveTo>
                    <a:cubicBezTo>
                      <a:pt x="477203" y="257175"/>
                      <a:pt x="349568" y="434340"/>
                      <a:pt x="0" y="518160"/>
                    </a:cubicBezTo>
                    <a:cubicBezTo>
                      <a:pt x="483870" y="634365"/>
                      <a:pt x="596265"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6"/>
              <p:cNvSpPr/>
              <p:nvPr/>
            </p:nvSpPr>
            <p:spPr>
              <a:xfrm>
                <a:off x="3787506" y="4254817"/>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2"/>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2" name="Google Shape;322;p6"/>
            <p:cNvGrpSpPr/>
            <p:nvPr/>
          </p:nvGrpSpPr>
          <p:grpSpPr>
            <a:xfrm>
              <a:off x="758057" y="2821369"/>
              <a:ext cx="1388744" cy="1848705"/>
              <a:chOff x="3667124" y="2887979"/>
              <a:chExt cx="1388744" cy="1848705"/>
            </a:xfrm>
          </p:grpSpPr>
          <p:sp>
            <p:nvSpPr>
              <p:cNvPr id="323" name="Google Shape;323;p6"/>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6"/>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6"/>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6"/>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6"/>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6"/>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6"/>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6"/>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6"/>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6"/>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6"/>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6"/>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6"/>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6" name="Google Shape;336;p6"/>
            <p:cNvGrpSpPr/>
            <p:nvPr/>
          </p:nvGrpSpPr>
          <p:grpSpPr>
            <a:xfrm>
              <a:off x="1176205" y="2474659"/>
              <a:ext cx="1720214" cy="2291018"/>
              <a:chOff x="4085272" y="2541269"/>
              <a:chExt cx="1720214" cy="2291018"/>
            </a:xfrm>
          </p:grpSpPr>
          <p:sp>
            <p:nvSpPr>
              <p:cNvPr id="337" name="Google Shape;337;p6"/>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6"/>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6"/>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6"/>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6"/>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6"/>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6"/>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6"/>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6"/>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6"/>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6"/>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6"/>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6"/>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50" name="Google Shape;350;p6"/>
          <p:cNvGrpSpPr/>
          <p:nvPr/>
        </p:nvGrpSpPr>
        <p:grpSpPr>
          <a:xfrm>
            <a:off x="6053" y="2339404"/>
            <a:ext cx="1163001" cy="2642607"/>
            <a:chOff x="2957512" y="2406014"/>
            <a:chExt cx="1163001" cy="2642607"/>
          </a:xfrm>
        </p:grpSpPr>
        <p:sp>
          <p:nvSpPr>
            <p:cNvPr id="351" name="Google Shape;351;p6"/>
            <p:cNvSpPr/>
            <p:nvPr/>
          </p:nvSpPr>
          <p:spPr>
            <a:xfrm>
              <a:off x="3043237" y="2406014"/>
              <a:ext cx="171450" cy="2465069"/>
            </a:xfrm>
            <a:custGeom>
              <a:avLst/>
              <a:gdLst/>
              <a:ahLst/>
              <a:cxnLst/>
              <a:rect l="l" t="t" r="r" b="b"/>
              <a:pathLst>
                <a:path w="171450" h="2465069" extrusionOk="0">
                  <a:moveTo>
                    <a:pt x="85725" y="0"/>
                  </a:moveTo>
                  <a:lnTo>
                    <a:pt x="128588" y="1232535"/>
                  </a:lnTo>
                  <a:lnTo>
                    <a:pt x="171450" y="2465070"/>
                  </a:lnTo>
                  <a:lnTo>
                    <a:pt x="85725" y="2465070"/>
                  </a:lnTo>
                  <a:lnTo>
                    <a:pt x="0" y="2465070"/>
                  </a:lnTo>
                  <a:lnTo>
                    <a:pt x="42863" y="1232535"/>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6"/>
            <p:cNvSpPr/>
            <p:nvPr/>
          </p:nvSpPr>
          <p:spPr>
            <a:xfrm>
              <a:off x="2957512" y="2406014"/>
              <a:ext cx="173700" cy="669607"/>
            </a:xfrm>
            <a:custGeom>
              <a:avLst/>
              <a:gdLst/>
              <a:ahLst/>
              <a:cxnLst/>
              <a:rect l="l" t="t" r="r" b="b"/>
              <a:pathLst>
                <a:path w="173700" h="669607" extrusionOk="0">
                  <a:moveTo>
                    <a:pt x="171450" y="0"/>
                  </a:moveTo>
                  <a:cubicBezTo>
                    <a:pt x="133350" y="200025"/>
                    <a:pt x="86678" y="361950"/>
                    <a:pt x="0" y="480060"/>
                  </a:cubicBezTo>
                  <a:lnTo>
                    <a:pt x="0" y="669607"/>
                  </a:lnTo>
                  <a:cubicBezTo>
                    <a:pt x="147638" y="610553"/>
                    <a:pt x="183833" y="343853"/>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6"/>
            <p:cNvSpPr/>
            <p:nvPr/>
          </p:nvSpPr>
          <p:spPr>
            <a:xfrm>
              <a:off x="3126644" y="2406014"/>
              <a:ext cx="378555" cy="681599"/>
            </a:xfrm>
            <a:custGeom>
              <a:avLst/>
              <a:gdLst/>
              <a:ahLst/>
              <a:cxnLst/>
              <a:rect l="l" t="t" r="r" b="b"/>
              <a:pathLst>
                <a:path w="378555" h="681599" extrusionOk="0">
                  <a:moveTo>
                    <a:pt x="2318" y="0"/>
                  </a:moveTo>
                  <a:cubicBezTo>
                    <a:pt x="63278" y="320992"/>
                    <a:pt x="148050" y="541972"/>
                    <a:pt x="378555" y="646747"/>
                  </a:cubicBezTo>
                  <a:cubicBezTo>
                    <a:pt x="58515" y="791528"/>
                    <a:pt x="-14827" y="467678"/>
                    <a:pt x="231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6"/>
            <p:cNvSpPr/>
            <p:nvPr/>
          </p:nvSpPr>
          <p:spPr>
            <a:xfrm>
              <a:off x="2957512" y="2687954"/>
              <a:ext cx="174282" cy="835342"/>
            </a:xfrm>
            <a:custGeom>
              <a:avLst/>
              <a:gdLst/>
              <a:ahLst/>
              <a:cxnLst/>
              <a:rect l="l" t="t" r="r" b="b"/>
              <a:pathLst>
                <a:path w="174282" h="835342" extrusionOk="0">
                  <a:moveTo>
                    <a:pt x="171450" y="0"/>
                  </a:moveTo>
                  <a:cubicBezTo>
                    <a:pt x="130493" y="217170"/>
                    <a:pt x="80963" y="398145"/>
                    <a:pt x="0" y="541973"/>
                  </a:cubicBezTo>
                  <a:lnTo>
                    <a:pt x="0" y="835343"/>
                  </a:lnTo>
                  <a:cubicBezTo>
                    <a:pt x="148590" y="722948"/>
                    <a:pt x="185738" y="402908"/>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6"/>
            <p:cNvSpPr/>
            <p:nvPr/>
          </p:nvSpPr>
          <p:spPr>
            <a:xfrm>
              <a:off x="3125804" y="2687954"/>
              <a:ext cx="487979" cy="879618"/>
            </a:xfrm>
            <a:custGeom>
              <a:avLst/>
              <a:gdLst/>
              <a:ahLst/>
              <a:cxnLst/>
              <a:rect l="l" t="t" r="r" b="b"/>
              <a:pathLst>
                <a:path w="487979" h="879618" extrusionOk="0">
                  <a:moveTo>
                    <a:pt x="3157" y="0"/>
                  </a:moveTo>
                  <a:cubicBezTo>
                    <a:pt x="81262" y="414338"/>
                    <a:pt x="190800" y="699135"/>
                    <a:pt x="487980" y="834390"/>
                  </a:cubicBezTo>
                  <a:cubicBezTo>
                    <a:pt x="75547" y="1022033"/>
                    <a:pt x="-19703" y="602933"/>
                    <a:pt x="3157"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6"/>
            <p:cNvSpPr/>
            <p:nvPr/>
          </p:nvSpPr>
          <p:spPr>
            <a:xfrm>
              <a:off x="2957512" y="2984181"/>
              <a:ext cx="175249" cy="802005"/>
            </a:xfrm>
            <a:custGeom>
              <a:avLst/>
              <a:gdLst/>
              <a:ahLst/>
              <a:cxnLst/>
              <a:rect l="l" t="t" r="r" b="b"/>
              <a:pathLst>
                <a:path w="175249" h="802005" extrusionOk="0">
                  <a:moveTo>
                    <a:pt x="171450" y="0"/>
                  </a:moveTo>
                  <a:cubicBezTo>
                    <a:pt x="127635" y="183833"/>
                    <a:pt x="76200" y="341948"/>
                    <a:pt x="0" y="472440"/>
                  </a:cubicBezTo>
                  <a:lnTo>
                    <a:pt x="0" y="802005"/>
                  </a:lnTo>
                  <a:cubicBezTo>
                    <a:pt x="150495" y="667703"/>
                    <a:pt x="188595" y="368618"/>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6"/>
            <p:cNvSpPr/>
            <p:nvPr/>
          </p:nvSpPr>
          <p:spPr>
            <a:xfrm>
              <a:off x="3125039" y="2984181"/>
              <a:ext cx="614474" cy="879618"/>
            </a:xfrm>
            <a:custGeom>
              <a:avLst/>
              <a:gdLst/>
              <a:ahLst/>
              <a:cxnLst/>
              <a:rect l="l" t="t" r="r" b="b"/>
              <a:pathLst>
                <a:path w="614474" h="879618" extrusionOk="0">
                  <a:moveTo>
                    <a:pt x="3922" y="0"/>
                  </a:moveTo>
                  <a:cubicBezTo>
                    <a:pt x="102982" y="414338"/>
                    <a:pt x="240142" y="699135"/>
                    <a:pt x="614475" y="834390"/>
                  </a:cubicBezTo>
                  <a:cubicBezTo>
                    <a:pt x="95362" y="1022033"/>
                    <a:pt x="-24653" y="602933"/>
                    <a:pt x="392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6"/>
            <p:cNvSpPr/>
            <p:nvPr/>
          </p:nvSpPr>
          <p:spPr>
            <a:xfrm>
              <a:off x="2957512" y="3539489"/>
              <a:ext cx="175249" cy="802004"/>
            </a:xfrm>
            <a:custGeom>
              <a:avLst/>
              <a:gdLst/>
              <a:ahLst/>
              <a:cxnLst/>
              <a:rect l="l" t="t" r="r" b="b"/>
              <a:pathLst>
                <a:path w="175249" h="802004" extrusionOk="0">
                  <a:moveTo>
                    <a:pt x="171450" y="0"/>
                  </a:moveTo>
                  <a:cubicBezTo>
                    <a:pt x="127635" y="183832"/>
                    <a:pt x="76200" y="341947"/>
                    <a:pt x="0" y="472440"/>
                  </a:cubicBezTo>
                  <a:lnTo>
                    <a:pt x="0" y="802005"/>
                  </a:lnTo>
                  <a:cubicBezTo>
                    <a:pt x="150495" y="666750"/>
                    <a:pt x="188595" y="367665"/>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6"/>
            <p:cNvSpPr/>
            <p:nvPr/>
          </p:nvSpPr>
          <p:spPr>
            <a:xfrm>
              <a:off x="3125039" y="3539489"/>
              <a:ext cx="614474" cy="879291"/>
            </a:xfrm>
            <a:custGeom>
              <a:avLst/>
              <a:gdLst/>
              <a:ahLst/>
              <a:cxnLst/>
              <a:rect l="l" t="t" r="r" b="b"/>
              <a:pathLst>
                <a:path w="614474" h="879291" extrusionOk="0">
                  <a:moveTo>
                    <a:pt x="3922" y="0"/>
                  </a:moveTo>
                  <a:cubicBezTo>
                    <a:pt x="102982" y="414338"/>
                    <a:pt x="240142" y="699135"/>
                    <a:pt x="614475" y="834390"/>
                  </a:cubicBezTo>
                  <a:cubicBezTo>
                    <a:pt x="95362" y="1021080"/>
                    <a:pt x="-24653" y="602932"/>
                    <a:pt x="392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6"/>
            <p:cNvSpPr/>
            <p:nvPr/>
          </p:nvSpPr>
          <p:spPr>
            <a:xfrm>
              <a:off x="2957512" y="3851909"/>
              <a:ext cx="177072" cy="735330"/>
            </a:xfrm>
            <a:custGeom>
              <a:avLst/>
              <a:gdLst/>
              <a:ahLst/>
              <a:cxnLst/>
              <a:rect l="l" t="t" r="r" b="b"/>
              <a:pathLst>
                <a:path w="177072" h="735330" extrusionOk="0">
                  <a:moveTo>
                    <a:pt x="171450" y="0"/>
                  </a:moveTo>
                  <a:cubicBezTo>
                    <a:pt x="123825" y="133350"/>
                    <a:pt x="69533" y="253365"/>
                    <a:pt x="0" y="359093"/>
                  </a:cubicBezTo>
                  <a:lnTo>
                    <a:pt x="0" y="735330"/>
                  </a:lnTo>
                  <a:cubicBezTo>
                    <a:pt x="154305" y="581978"/>
                    <a:pt x="193358" y="316230"/>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6"/>
            <p:cNvSpPr/>
            <p:nvPr/>
          </p:nvSpPr>
          <p:spPr>
            <a:xfrm>
              <a:off x="3123079" y="3851909"/>
              <a:ext cx="923139" cy="879618"/>
            </a:xfrm>
            <a:custGeom>
              <a:avLst/>
              <a:gdLst/>
              <a:ahLst/>
              <a:cxnLst/>
              <a:rect l="l" t="t" r="r" b="b"/>
              <a:pathLst>
                <a:path w="923139" h="879618" extrusionOk="0">
                  <a:moveTo>
                    <a:pt x="5882" y="0"/>
                  </a:moveTo>
                  <a:cubicBezTo>
                    <a:pt x="153520" y="414338"/>
                    <a:pt x="360212" y="699135"/>
                    <a:pt x="923140" y="834390"/>
                  </a:cubicBezTo>
                  <a:cubicBezTo>
                    <a:pt x="143042" y="1022033"/>
                    <a:pt x="-36980" y="602933"/>
                    <a:pt x="588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6"/>
            <p:cNvSpPr/>
            <p:nvPr/>
          </p:nvSpPr>
          <p:spPr>
            <a:xfrm>
              <a:off x="2957512" y="4097654"/>
              <a:ext cx="177474" cy="781050"/>
            </a:xfrm>
            <a:custGeom>
              <a:avLst/>
              <a:gdLst/>
              <a:ahLst/>
              <a:cxnLst/>
              <a:rect l="l" t="t" r="r" b="b"/>
              <a:pathLst>
                <a:path w="177474" h="781050" extrusionOk="0">
                  <a:moveTo>
                    <a:pt x="171450" y="0"/>
                  </a:moveTo>
                  <a:cubicBezTo>
                    <a:pt x="122873" y="135255"/>
                    <a:pt x="68580" y="258127"/>
                    <a:pt x="0" y="366713"/>
                  </a:cubicBezTo>
                  <a:lnTo>
                    <a:pt x="0" y="781050"/>
                  </a:lnTo>
                  <a:cubicBezTo>
                    <a:pt x="155258" y="612457"/>
                    <a:pt x="194310" y="332422"/>
                    <a:pt x="1714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6"/>
            <p:cNvSpPr/>
            <p:nvPr/>
          </p:nvSpPr>
          <p:spPr>
            <a:xfrm>
              <a:off x="3122746" y="4097654"/>
              <a:ext cx="997767" cy="950967"/>
            </a:xfrm>
            <a:custGeom>
              <a:avLst/>
              <a:gdLst/>
              <a:ahLst/>
              <a:cxnLst/>
              <a:rect l="l" t="t" r="r" b="b"/>
              <a:pathLst>
                <a:path w="997767" h="950967" extrusionOk="0">
                  <a:moveTo>
                    <a:pt x="6216" y="0"/>
                  </a:moveTo>
                  <a:cubicBezTo>
                    <a:pt x="166236" y="447675"/>
                    <a:pt x="390073" y="756285"/>
                    <a:pt x="997768" y="902017"/>
                  </a:cubicBezTo>
                  <a:cubicBezTo>
                    <a:pt x="154805" y="1104900"/>
                    <a:pt x="-39505" y="652463"/>
                    <a:pt x="62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364;p6"/>
          <p:cNvSpPr/>
          <p:nvPr/>
        </p:nvSpPr>
        <p:spPr>
          <a:xfrm>
            <a:off x="0" y="3998226"/>
            <a:ext cx="1602104" cy="607042"/>
          </a:xfrm>
          <a:custGeom>
            <a:avLst/>
            <a:gdLst/>
            <a:ahLst/>
            <a:cxnLst/>
            <a:rect l="l" t="t" r="r" b="b"/>
            <a:pathLst>
              <a:path w="1602104" h="607042" extrusionOk="0">
                <a:moveTo>
                  <a:pt x="0" y="379395"/>
                </a:moveTo>
                <a:cubicBezTo>
                  <a:pt x="126683" y="-3510"/>
                  <a:pt x="266700" y="58402"/>
                  <a:pt x="417195" y="429877"/>
                </a:cubicBezTo>
                <a:cubicBezTo>
                  <a:pt x="589598" y="-171150"/>
                  <a:pt x="773430" y="-134955"/>
                  <a:pt x="969645" y="494647"/>
                </a:cubicBezTo>
                <a:cubicBezTo>
                  <a:pt x="1025843" y="245092"/>
                  <a:pt x="1199198" y="199372"/>
                  <a:pt x="1602105" y="555607"/>
                </a:cubicBezTo>
                <a:lnTo>
                  <a:pt x="0" y="607042"/>
                </a:lnTo>
                <a:lnTo>
                  <a:pt x="0" y="379395"/>
                </a:lnTo>
                <a:close/>
              </a:path>
            </a:pathLst>
          </a:custGeom>
          <a:solidFill>
            <a:srgbClr val="6E8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6"/>
          <p:cNvSpPr/>
          <p:nvPr/>
        </p:nvSpPr>
        <p:spPr>
          <a:xfrm>
            <a:off x="0" y="4452937"/>
            <a:ext cx="12195810" cy="2119312"/>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B6CF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6"/>
          <p:cNvSpPr/>
          <p:nvPr/>
        </p:nvSpPr>
        <p:spPr>
          <a:xfrm>
            <a:off x="0" y="5071110"/>
            <a:ext cx="12195810" cy="583882"/>
          </a:xfrm>
          <a:custGeom>
            <a:avLst/>
            <a:gdLst/>
            <a:ahLst/>
            <a:cxnLst/>
            <a:rect l="l" t="t" r="r" b="b"/>
            <a:pathLst>
              <a:path w="6286500" h="583882" extrusionOk="0">
                <a:moveTo>
                  <a:pt x="6286500" y="0"/>
                </a:moveTo>
                <a:lnTo>
                  <a:pt x="0" y="565785"/>
                </a:lnTo>
                <a:lnTo>
                  <a:pt x="6286500" y="583883"/>
                </a:lnTo>
                <a:close/>
              </a:path>
            </a:pathLst>
          </a:custGeom>
          <a:solidFill>
            <a:srgbClr val="CEDD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6"/>
          <p:cNvSpPr/>
          <p:nvPr/>
        </p:nvSpPr>
        <p:spPr>
          <a:xfrm>
            <a:off x="0" y="5982653"/>
            <a:ext cx="12195810" cy="875347"/>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A8C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6"/>
          <p:cNvSpPr/>
          <p:nvPr/>
        </p:nvSpPr>
        <p:spPr>
          <a:xfrm>
            <a:off x="9455468" y="5306938"/>
            <a:ext cx="2736532" cy="1551062"/>
          </a:xfrm>
          <a:custGeom>
            <a:avLst/>
            <a:gdLst/>
            <a:ahLst/>
            <a:cxnLst/>
            <a:rect l="l" t="t" r="r" b="b"/>
            <a:pathLst>
              <a:path w="2736532" h="1551062" extrusionOk="0">
                <a:moveTo>
                  <a:pt x="2736533" y="207086"/>
                </a:moveTo>
                <a:lnTo>
                  <a:pt x="2736533" y="1551063"/>
                </a:lnTo>
                <a:lnTo>
                  <a:pt x="0" y="1551063"/>
                </a:lnTo>
                <a:cubicBezTo>
                  <a:pt x="529590" y="854786"/>
                  <a:pt x="1128713" y="-379655"/>
                  <a:pt x="1803082" y="766203"/>
                </a:cubicBezTo>
                <a:cubicBezTo>
                  <a:pt x="2008822" y="286143"/>
                  <a:pt x="2281238" y="-327267"/>
                  <a:pt x="2736533" y="207086"/>
                </a:cubicBezTo>
                <a:close/>
              </a:path>
            </a:pathLst>
          </a:custGeom>
          <a:solidFill>
            <a:srgbClr val="5C6D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6"/>
          <p:cNvSpPr/>
          <p:nvPr/>
        </p:nvSpPr>
        <p:spPr>
          <a:xfrm>
            <a:off x="10588943" y="3857834"/>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7D99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6"/>
          <p:cNvSpPr/>
          <p:nvPr/>
        </p:nvSpPr>
        <p:spPr>
          <a:xfrm>
            <a:off x="839795" y="551237"/>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6"/>
          <p:cNvSpPr/>
          <p:nvPr/>
        </p:nvSpPr>
        <p:spPr>
          <a:xfrm>
            <a:off x="8027747" y="1316053"/>
            <a:ext cx="2637472" cy="552973"/>
          </a:xfrm>
          <a:custGeom>
            <a:avLst/>
            <a:gdLst/>
            <a:ahLst/>
            <a:cxnLst/>
            <a:rect l="l" t="t" r="r" b="b"/>
            <a:pathLst>
              <a:path w="2637472" h="552973" extrusionOk="0">
                <a:moveTo>
                  <a:pt x="2637473" y="552974"/>
                </a:moveTo>
                <a:lnTo>
                  <a:pt x="2174558" y="488203"/>
                </a:lnTo>
                <a:cubicBezTo>
                  <a:pt x="1945957" y="-196644"/>
                  <a:pt x="1808798" y="-107109"/>
                  <a:pt x="1724025" y="423434"/>
                </a:cubicBezTo>
                <a:cubicBezTo>
                  <a:pt x="1554480" y="116729"/>
                  <a:pt x="1388745" y="110061"/>
                  <a:pt x="1231582" y="450103"/>
                </a:cubicBezTo>
                <a:cubicBezTo>
                  <a:pt x="1145857" y="-29956"/>
                  <a:pt x="998220" y="-80439"/>
                  <a:pt x="768668" y="445341"/>
                </a:cubicBezTo>
                <a:cubicBezTo>
                  <a:pt x="606743" y="-19479"/>
                  <a:pt x="467678" y="34814"/>
                  <a:pt x="360045" y="450103"/>
                </a:cubicBezTo>
                <a:lnTo>
                  <a:pt x="0" y="552974"/>
                </a:lnTo>
                <a:lnTo>
                  <a:pt x="2637473" y="5529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2" name="Google Shape;372;p6"/>
          <p:cNvGrpSpPr/>
          <p:nvPr/>
        </p:nvGrpSpPr>
        <p:grpSpPr>
          <a:xfrm>
            <a:off x="4783733" y="2202831"/>
            <a:ext cx="1943099" cy="2588030"/>
            <a:chOff x="5687377" y="2462212"/>
            <a:chExt cx="1943099" cy="2588030"/>
          </a:xfrm>
        </p:grpSpPr>
        <p:sp>
          <p:nvSpPr>
            <p:cNvPr id="373" name="Google Shape;373;p6"/>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6"/>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6"/>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6"/>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6"/>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6"/>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6"/>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6"/>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6"/>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6"/>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6"/>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6"/>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6"/>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6"/>
          <p:cNvSpPr/>
          <p:nvPr/>
        </p:nvSpPr>
        <p:spPr>
          <a:xfrm>
            <a:off x="9306573" y="594637"/>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rgbClr val="B2E6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7" name="Google Shape;387;p6"/>
          <p:cNvGrpSpPr/>
          <p:nvPr/>
        </p:nvGrpSpPr>
        <p:grpSpPr>
          <a:xfrm rot="323275">
            <a:off x="144154" y="3927225"/>
            <a:ext cx="1531647" cy="1134448"/>
            <a:chOff x="1414078" y="4153922"/>
            <a:chExt cx="1531619" cy="1134427"/>
          </a:xfrm>
        </p:grpSpPr>
        <p:sp>
          <p:nvSpPr>
            <p:cNvPr id="388" name="Google Shape;388;p6"/>
            <p:cNvSpPr/>
            <p:nvPr/>
          </p:nvSpPr>
          <p:spPr>
            <a:xfrm>
              <a:off x="1414078" y="4153922"/>
              <a:ext cx="1045844" cy="1134427"/>
            </a:xfrm>
            <a:custGeom>
              <a:avLst/>
              <a:gdLst/>
              <a:ahLst/>
              <a:cxnLst/>
              <a:rect l="l" t="t" r="r" b="b"/>
              <a:pathLst>
                <a:path w="1045844" h="1134427" extrusionOk="0">
                  <a:moveTo>
                    <a:pt x="1045845" y="0"/>
                  </a:moveTo>
                  <a:lnTo>
                    <a:pt x="409575" y="316230"/>
                  </a:lnTo>
                  <a:cubicBezTo>
                    <a:pt x="306705" y="625792"/>
                    <a:pt x="168592" y="896302"/>
                    <a:pt x="0" y="1134427"/>
                  </a:cubicBezTo>
                  <a:lnTo>
                    <a:pt x="783907" y="1063943"/>
                  </a:lnTo>
                  <a:lnTo>
                    <a:pt x="1033462" y="238125"/>
                  </a:lnTo>
                  <a:lnTo>
                    <a:pt x="1045845" y="0"/>
                  </a:lnTo>
                  <a:close/>
                </a:path>
              </a:pathLst>
            </a:custGeom>
            <a:solidFill>
              <a:srgbClr val="E05C1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6"/>
            <p:cNvSpPr/>
            <p:nvPr/>
          </p:nvSpPr>
          <p:spPr>
            <a:xfrm>
              <a:off x="2008438" y="4154874"/>
              <a:ext cx="937259" cy="1081087"/>
            </a:xfrm>
            <a:custGeom>
              <a:avLst/>
              <a:gdLst/>
              <a:ahLst/>
              <a:cxnLst/>
              <a:rect l="l" t="t" r="r" b="b"/>
              <a:pathLst>
                <a:path w="937259" h="1081087" extrusionOk="0">
                  <a:moveTo>
                    <a:pt x="937260" y="996315"/>
                  </a:moveTo>
                  <a:cubicBezTo>
                    <a:pt x="733425" y="705803"/>
                    <a:pt x="582930" y="361950"/>
                    <a:pt x="451485" y="0"/>
                  </a:cubicBezTo>
                  <a:cubicBezTo>
                    <a:pt x="318135" y="391478"/>
                    <a:pt x="169545" y="755333"/>
                    <a:pt x="0" y="1081088"/>
                  </a:cubicBezTo>
                  <a:cubicBezTo>
                    <a:pt x="312420" y="1052513"/>
                    <a:pt x="624840" y="1023938"/>
                    <a:pt x="937260" y="996315"/>
                  </a:cubicBez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6"/>
            <p:cNvSpPr/>
            <p:nvPr/>
          </p:nvSpPr>
          <p:spPr>
            <a:xfrm>
              <a:off x="2348480" y="4153922"/>
              <a:ext cx="267652" cy="1050607"/>
            </a:xfrm>
            <a:custGeom>
              <a:avLst/>
              <a:gdLst/>
              <a:ahLst/>
              <a:cxnLst/>
              <a:rect l="l" t="t" r="r" b="b"/>
              <a:pathLst>
                <a:path w="267652" h="1050607" extrusionOk="0">
                  <a:moveTo>
                    <a:pt x="267653" y="1026795"/>
                  </a:moveTo>
                  <a:cubicBezTo>
                    <a:pt x="192405" y="752475"/>
                    <a:pt x="137160" y="377190"/>
                    <a:pt x="111442" y="0"/>
                  </a:cubicBezTo>
                  <a:cubicBezTo>
                    <a:pt x="95250" y="391477"/>
                    <a:pt x="71438" y="753427"/>
                    <a:pt x="0" y="1050607"/>
                  </a:cubicBezTo>
                  <a:lnTo>
                    <a:pt x="267653" y="1026795"/>
                  </a:lnTo>
                  <a:close/>
                </a:path>
              </a:pathLst>
            </a:custGeom>
            <a:solidFill>
              <a:srgbClr val="8B3B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1" name="Google Shape;391;p6"/>
          <p:cNvGrpSpPr/>
          <p:nvPr/>
        </p:nvGrpSpPr>
        <p:grpSpPr>
          <a:xfrm>
            <a:off x="0" y="0"/>
            <a:ext cx="1401127" cy="6278880"/>
            <a:chOff x="2957512" y="290512"/>
            <a:chExt cx="1401127" cy="6278880"/>
          </a:xfrm>
        </p:grpSpPr>
        <p:sp>
          <p:nvSpPr>
            <p:cNvPr id="392" name="Google Shape;392;p6"/>
            <p:cNvSpPr/>
            <p:nvPr/>
          </p:nvSpPr>
          <p:spPr>
            <a:xfrm>
              <a:off x="2957512" y="290512"/>
              <a:ext cx="694372" cy="956205"/>
            </a:xfrm>
            <a:custGeom>
              <a:avLst/>
              <a:gdLst/>
              <a:ahLst/>
              <a:cxnLst/>
              <a:rect l="l" t="t" r="r" b="b"/>
              <a:pathLst>
                <a:path w="694372" h="956205" extrusionOk="0">
                  <a:moveTo>
                    <a:pt x="160020" y="0"/>
                  </a:moveTo>
                  <a:cubicBezTo>
                    <a:pt x="253365" y="387668"/>
                    <a:pt x="415290" y="673418"/>
                    <a:pt x="694373" y="850583"/>
                  </a:cubicBezTo>
                  <a:cubicBezTo>
                    <a:pt x="303848" y="1066800"/>
                    <a:pt x="91440" y="938213"/>
                    <a:pt x="0" y="581978"/>
                  </a:cubicBezTo>
                  <a:lnTo>
                    <a:pt x="0" y="0"/>
                  </a:lnTo>
                  <a:lnTo>
                    <a:pt x="16002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6"/>
            <p:cNvSpPr/>
            <p:nvPr/>
          </p:nvSpPr>
          <p:spPr>
            <a:xfrm>
              <a:off x="2957512" y="873442"/>
              <a:ext cx="789622" cy="1823867"/>
            </a:xfrm>
            <a:custGeom>
              <a:avLst/>
              <a:gdLst/>
              <a:ahLst/>
              <a:cxnLst/>
              <a:rect l="l" t="t" r="r" b="b"/>
              <a:pathLst>
                <a:path w="789622" h="1823867" extrusionOk="0">
                  <a:moveTo>
                    <a:pt x="0" y="0"/>
                  </a:moveTo>
                  <a:cubicBezTo>
                    <a:pt x="90488" y="805815"/>
                    <a:pt x="299085" y="1377315"/>
                    <a:pt x="789623" y="1687830"/>
                  </a:cubicBezTo>
                  <a:cubicBezTo>
                    <a:pt x="401003" y="1903095"/>
                    <a:pt x="149543" y="1852613"/>
                    <a:pt x="0" y="1608773"/>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6"/>
            <p:cNvSpPr/>
            <p:nvPr/>
          </p:nvSpPr>
          <p:spPr>
            <a:xfrm>
              <a:off x="2957512" y="2070734"/>
              <a:ext cx="982027" cy="1521012"/>
            </a:xfrm>
            <a:custGeom>
              <a:avLst/>
              <a:gdLst/>
              <a:ahLst/>
              <a:cxnLst/>
              <a:rect l="l" t="t" r="r" b="b"/>
              <a:pathLst>
                <a:path w="982027" h="1521012" extrusionOk="0">
                  <a:moveTo>
                    <a:pt x="0" y="0"/>
                  </a:moveTo>
                  <a:cubicBezTo>
                    <a:pt x="154305" y="646748"/>
                    <a:pt x="437198" y="1114425"/>
                    <a:pt x="982028" y="1384935"/>
                  </a:cubicBezTo>
                  <a:cubicBezTo>
                    <a:pt x="511493" y="1594485"/>
                    <a:pt x="196215" y="1552575"/>
                    <a:pt x="0" y="132397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6"/>
            <p:cNvSpPr/>
            <p:nvPr/>
          </p:nvSpPr>
          <p:spPr>
            <a:xfrm>
              <a:off x="2957512" y="4301489"/>
              <a:ext cx="794385" cy="965915"/>
            </a:xfrm>
            <a:custGeom>
              <a:avLst/>
              <a:gdLst/>
              <a:ahLst/>
              <a:cxnLst/>
              <a:rect l="l" t="t" r="r" b="b"/>
              <a:pathLst>
                <a:path w="794385" h="965915" extrusionOk="0">
                  <a:moveTo>
                    <a:pt x="0" y="0"/>
                  </a:moveTo>
                  <a:cubicBezTo>
                    <a:pt x="170498" y="365760"/>
                    <a:pt x="421005" y="643890"/>
                    <a:pt x="794385" y="829628"/>
                  </a:cubicBezTo>
                  <a:cubicBezTo>
                    <a:pt x="451485" y="982028"/>
                    <a:pt x="191453" y="1002030"/>
                    <a:pt x="0" y="91249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6"/>
            <p:cNvSpPr/>
            <p:nvPr/>
          </p:nvSpPr>
          <p:spPr>
            <a:xfrm>
              <a:off x="2957512" y="5002529"/>
              <a:ext cx="1401127" cy="1210963"/>
            </a:xfrm>
            <a:custGeom>
              <a:avLst/>
              <a:gdLst/>
              <a:ahLst/>
              <a:cxnLst/>
              <a:rect l="l" t="t" r="r" b="b"/>
              <a:pathLst>
                <a:path w="1401127" h="1210963" extrusionOk="0">
                  <a:moveTo>
                    <a:pt x="0" y="0"/>
                  </a:moveTo>
                  <a:cubicBezTo>
                    <a:pt x="279083" y="487680"/>
                    <a:pt x="706755" y="849630"/>
                    <a:pt x="1401128" y="1074420"/>
                  </a:cubicBezTo>
                  <a:cubicBezTo>
                    <a:pt x="762000" y="1267777"/>
                    <a:pt x="308610" y="1247775"/>
                    <a:pt x="0" y="1064895"/>
                  </a:cubicBez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6"/>
            <p:cNvSpPr/>
            <p:nvPr/>
          </p:nvSpPr>
          <p:spPr>
            <a:xfrm>
              <a:off x="2957512" y="5940742"/>
              <a:ext cx="566737" cy="628650"/>
            </a:xfrm>
            <a:custGeom>
              <a:avLst/>
              <a:gdLst/>
              <a:ahLst/>
              <a:cxnLst/>
              <a:rect l="l" t="t" r="r" b="b"/>
              <a:pathLst>
                <a:path w="566737" h="628650" extrusionOk="0">
                  <a:moveTo>
                    <a:pt x="0" y="0"/>
                  </a:moveTo>
                  <a:cubicBezTo>
                    <a:pt x="148590" y="240030"/>
                    <a:pt x="333375" y="449580"/>
                    <a:pt x="566738" y="628650"/>
                  </a:cubicBezTo>
                  <a:lnTo>
                    <a:pt x="0" y="628650"/>
                  </a:lnTo>
                  <a:lnTo>
                    <a:pt x="0" y="0"/>
                  </a:lnTo>
                  <a:close/>
                </a:path>
              </a:pathLst>
            </a:custGeom>
            <a:solidFill>
              <a:srgbClr val="6E7B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8" name="Google Shape;398;p6"/>
          <p:cNvSpPr/>
          <p:nvPr/>
        </p:nvSpPr>
        <p:spPr>
          <a:xfrm>
            <a:off x="2230774" y="5202450"/>
            <a:ext cx="9958742" cy="491097"/>
          </a:xfrm>
          <a:custGeom>
            <a:avLst/>
            <a:gdLst/>
            <a:ahLst/>
            <a:cxnLst/>
            <a:rect l="l" t="t" r="r" b="b"/>
            <a:pathLst>
              <a:path w="3251834" h="179069" extrusionOk="0">
                <a:moveTo>
                  <a:pt x="3251835" y="0"/>
                </a:moveTo>
                <a:lnTo>
                  <a:pt x="0" y="169545"/>
                </a:lnTo>
                <a:lnTo>
                  <a:pt x="3251835" y="179070"/>
                </a:lnTo>
                <a:close/>
              </a:path>
            </a:pathLst>
          </a:custGeom>
          <a:solidFill>
            <a:srgbClr val="31A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6"/>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83448" y="2969472"/>
                  <a:pt x="3902272" y="3619099"/>
                </a:cubicBezTo>
                <a:cubicBezTo>
                  <a:pt x="3721096" y="4268726"/>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1" name="Google Shape;401;p6"/>
          <p:cNvSpPr txBox="1">
            <a:spLocks noGrp="1"/>
          </p:cNvSpPr>
          <p:nvPr>
            <p:ph type="title"/>
          </p:nvPr>
        </p:nvSpPr>
        <p:spPr>
          <a:xfrm>
            <a:off x="4797600" y="1431575"/>
            <a:ext cx="7054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02" name="Google Shape;402;p6"/>
          <p:cNvSpPr txBox="1">
            <a:spLocks noGrp="1"/>
          </p:cNvSpPr>
          <p:nvPr>
            <p:ph type="body" idx="1"/>
          </p:nvPr>
        </p:nvSpPr>
        <p:spPr>
          <a:xfrm>
            <a:off x="4797600" y="2628975"/>
            <a:ext cx="7054800" cy="2883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03" name="Google Shape;403;p6"/>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4855-22B8-41E8-8514-3317D1200D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1CEFAB-21CF-4A3F-B8E4-0D71DE6138F9}"/>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4" name="Footer Placeholder 3">
            <a:extLst>
              <a:ext uri="{FF2B5EF4-FFF2-40B4-BE49-F238E27FC236}">
                <a16:creationId xmlns:a16="http://schemas.microsoft.com/office/drawing/2014/main" id="{1533D5E1-0099-440F-AF3D-87F3E76A10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6FE578-7C9B-4A7E-B8C6-6D66816ADE7B}"/>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3454594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2F67C-6C47-4F9B-BB93-EF8E241CF5A9}"/>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3" name="Footer Placeholder 2">
            <a:extLst>
              <a:ext uri="{FF2B5EF4-FFF2-40B4-BE49-F238E27FC236}">
                <a16:creationId xmlns:a16="http://schemas.microsoft.com/office/drawing/2014/main" id="{B6179E35-1A34-497E-90BF-229F9CFB9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A23C05-3F41-491C-9A1D-DA222AD18C86}"/>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1344313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9A89-C5D0-4085-A42C-2CE2ABE87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1E898C-84CA-4472-B178-A0083FB7E3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3E043A-1E02-495F-BE81-E7C6ECEB2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02E15-8889-4CFB-8BCD-3D23D68FFBE5}"/>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6" name="Footer Placeholder 5">
            <a:extLst>
              <a:ext uri="{FF2B5EF4-FFF2-40B4-BE49-F238E27FC236}">
                <a16:creationId xmlns:a16="http://schemas.microsoft.com/office/drawing/2014/main" id="{81050E53-0330-4A3E-8389-DD928B29D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66C50-C173-4969-84C6-E480BBF3DB3C}"/>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189370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033C-74E9-46EE-9249-E347AFF23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077B34-3220-4A35-AC74-6EDAC3D70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35542E-C628-4019-A93B-66BC26D8C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81CBA-4D82-4578-A6FD-CF8521AA3795}"/>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6" name="Footer Placeholder 5">
            <a:extLst>
              <a:ext uri="{FF2B5EF4-FFF2-40B4-BE49-F238E27FC236}">
                <a16:creationId xmlns:a16="http://schemas.microsoft.com/office/drawing/2014/main" id="{0F7B27C8-1FB3-4599-93EE-87367D0838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6C49B-BE8B-4727-888C-111423E4D5D4}"/>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2838310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F00E-FA9F-40DF-8672-DBCB50FE2F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C73C7B-E4CF-469C-B902-003D126D2D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A6548-B911-43CA-94AD-C1552085852E}"/>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5" name="Footer Placeholder 4">
            <a:extLst>
              <a:ext uri="{FF2B5EF4-FFF2-40B4-BE49-F238E27FC236}">
                <a16:creationId xmlns:a16="http://schemas.microsoft.com/office/drawing/2014/main" id="{EBBABE08-3230-4A6C-A249-330DB88DD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F9863-3078-47DD-93AB-272270E00FDB}"/>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2503168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BEEE56-0120-430F-9260-C8F7B93A76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7C2871-1F4B-4253-8573-4376D8770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A8D64-621A-491E-B0E5-8DABA341C8BF}"/>
              </a:ext>
            </a:extLst>
          </p:cNvPr>
          <p:cNvSpPr>
            <a:spLocks noGrp="1"/>
          </p:cNvSpPr>
          <p:nvPr>
            <p:ph type="dt" sz="half" idx="10"/>
          </p:nvPr>
        </p:nvSpPr>
        <p:spPr/>
        <p:txBody>
          <a:bodyPr/>
          <a:lstStyle/>
          <a:p>
            <a:fld id="{065DC83C-E131-4320-A0EE-834AF78D9C06}" type="datetimeFigureOut">
              <a:rPr lang="en-US" smtClean="0"/>
              <a:t>11/3/2022</a:t>
            </a:fld>
            <a:endParaRPr lang="en-US"/>
          </a:p>
        </p:txBody>
      </p:sp>
      <p:sp>
        <p:nvSpPr>
          <p:cNvPr id="5" name="Footer Placeholder 4">
            <a:extLst>
              <a:ext uri="{FF2B5EF4-FFF2-40B4-BE49-F238E27FC236}">
                <a16:creationId xmlns:a16="http://schemas.microsoft.com/office/drawing/2014/main" id="{2BDF4174-DAF6-484D-8C45-FB01C7C1A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650E3-FBC3-4793-A816-53A0EACD06B1}"/>
              </a:ext>
            </a:extLst>
          </p:cNvPr>
          <p:cNvSpPr>
            <a:spLocks noGrp="1"/>
          </p:cNvSpPr>
          <p:nvPr>
            <p:ph type="sldNum" sz="quarter" idx="12"/>
          </p:nvPr>
        </p:nvSpPr>
        <p:spPr/>
        <p:txBody>
          <a:bodyPr/>
          <a:lstStyle/>
          <a:p>
            <a:fld id="{F5429E20-6135-4A01-AE1B-F6BE31181CEC}" type="slidenum">
              <a:rPr lang="en-US" smtClean="0"/>
              <a:t>‹#›</a:t>
            </a:fld>
            <a:endParaRPr lang="en-US"/>
          </a:p>
        </p:txBody>
      </p:sp>
    </p:spTree>
    <p:extLst>
      <p:ext uri="{BB962C8B-B14F-4D97-AF65-F5344CB8AC3E}">
        <p14:creationId xmlns:p14="http://schemas.microsoft.com/office/powerpoint/2010/main" val="1016826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5D6C-14E9-5954-974A-FFB12AD8E3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7837D-0068-77A9-C7DC-0B7B37D83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E791E2-E64E-18C6-8FB1-6B30AD15DF14}"/>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5" name="Footer Placeholder 4">
            <a:extLst>
              <a:ext uri="{FF2B5EF4-FFF2-40B4-BE49-F238E27FC236}">
                <a16:creationId xmlns:a16="http://schemas.microsoft.com/office/drawing/2014/main" id="{C0DF588B-C429-5716-E295-20A4B6CFF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0F53F-DCEA-9B5F-B562-DDE30FCF3F89}"/>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995012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B2F9-E068-E66A-0563-3EAA39B5E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6CEFA-F957-65AA-916B-4725A0FF8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1F184-DBBB-1D10-C8DD-423ED488B5C5}"/>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5" name="Footer Placeholder 4">
            <a:extLst>
              <a:ext uri="{FF2B5EF4-FFF2-40B4-BE49-F238E27FC236}">
                <a16:creationId xmlns:a16="http://schemas.microsoft.com/office/drawing/2014/main" id="{FAB4B612-24C4-B534-D2A4-3224890E7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B69F-C2E5-162F-7CF6-4AE663F039EA}"/>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4129267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749E5-0351-CA20-DA9E-7BD5DB4D2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54291B-78F9-8D4F-2AC5-7652788087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F33F32-2B8C-0E83-094B-4EC1F647B90F}"/>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5" name="Footer Placeholder 4">
            <a:extLst>
              <a:ext uri="{FF2B5EF4-FFF2-40B4-BE49-F238E27FC236}">
                <a16:creationId xmlns:a16="http://schemas.microsoft.com/office/drawing/2014/main" id="{32C1B57D-2E72-B152-7EC0-51DE21D18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CFB44-EAEC-64D3-1079-F9ECD12553A7}"/>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1837017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8581-2708-658E-C9B9-D298F94B5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3C751E-5418-8777-563E-AEC1ACCCC0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6384F9-AD6D-84D9-43FC-DCD12FE354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9E21B-87D8-BA1A-21C5-D78C5170C13C}"/>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6" name="Footer Placeholder 5">
            <a:extLst>
              <a:ext uri="{FF2B5EF4-FFF2-40B4-BE49-F238E27FC236}">
                <a16:creationId xmlns:a16="http://schemas.microsoft.com/office/drawing/2014/main" id="{A8BBFB08-188B-6DF8-80C9-659AED41E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C82F5-3D69-10CA-8223-55CB86AD6E2F}"/>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262529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404"/>
        <p:cNvGrpSpPr/>
        <p:nvPr/>
      </p:nvGrpSpPr>
      <p:grpSpPr>
        <a:xfrm>
          <a:off x="0" y="0"/>
          <a:ext cx="0" cy="0"/>
          <a:chOff x="0" y="0"/>
          <a:chExt cx="0" cy="0"/>
        </a:xfrm>
      </p:grpSpPr>
      <p:sp>
        <p:nvSpPr>
          <p:cNvPr id="405" name="Google Shape;405;p7"/>
          <p:cNvSpPr/>
          <p:nvPr/>
        </p:nvSpPr>
        <p:spPr>
          <a:xfrm>
            <a:off x="0" y="17423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7"/>
          <p:cNvSpPr/>
          <p:nvPr/>
        </p:nvSpPr>
        <p:spPr>
          <a:xfrm flipH="1">
            <a:off x="8482" y="0"/>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7" name="Google Shape;407;p7"/>
          <p:cNvSpPr txBox="1">
            <a:spLocks noGrp="1"/>
          </p:cNvSpPr>
          <p:nvPr>
            <p:ph type="subTitle" idx="1"/>
          </p:nvPr>
        </p:nvSpPr>
        <p:spPr>
          <a:xfrm>
            <a:off x="6141267" y="2031800"/>
            <a:ext cx="547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3600"/>
              <a:buNone/>
              <a:defRPr sz="3600" b="1"/>
            </a:lvl1pPr>
            <a:lvl2pPr lvl="1" rtl="0">
              <a:spcBef>
                <a:spcPts val="2100"/>
              </a:spcBef>
              <a:spcAft>
                <a:spcPts val="0"/>
              </a:spcAft>
              <a:buSzPts val="3600"/>
              <a:buNone/>
              <a:defRPr sz="3600" b="1"/>
            </a:lvl2pPr>
            <a:lvl3pPr lvl="2" rtl="0">
              <a:spcBef>
                <a:spcPts val="2100"/>
              </a:spcBef>
              <a:spcAft>
                <a:spcPts val="0"/>
              </a:spcAft>
              <a:buSzPts val="3600"/>
              <a:buNone/>
              <a:defRPr sz="3600" b="1"/>
            </a:lvl3pPr>
            <a:lvl4pPr lvl="3" rtl="0">
              <a:spcBef>
                <a:spcPts val="2100"/>
              </a:spcBef>
              <a:spcAft>
                <a:spcPts val="0"/>
              </a:spcAft>
              <a:buSzPts val="3600"/>
              <a:buNone/>
              <a:defRPr sz="3600" b="1"/>
            </a:lvl4pPr>
            <a:lvl5pPr lvl="4" rtl="0">
              <a:spcBef>
                <a:spcPts val="2100"/>
              </a:spcBef>
              <a:spcAft>
                <a:spcPts val="0"/>
              </a:spcAft>
              <a:buSzPts val="3600"/>
              <a:buNone/>
              <a:defRPr sz="3600" b="1"/>
            </a:lvl5pPr>
            <a:lvl6pPr lvl="5" rtl="0">
              <a:spcBef>
                <a:spcPts val="2100"/>
              </a:spcBef>
              <a:spcAft>
                <a:spcPts val="0"/>
              </a:spcAft>
              <a:buSzPts val="3600"/>
              <a:buNone/>
              <a:defRPr sz="3600" b="1"/>
            </a:lvl6pPr>
            <a:lvl7pPr lvl="6" rtl="0">
              <a:spcBef>
                <a:spcPts val="2100"/>
              </a:spcBef>
              <a:spcAft>
                <a:spcPts val="0"/>
              </a:spcAft>
              <a:buSzPts val="3600"/>
              <a:buNone/>
              <a:defRPr sz="3600" b="1"/>
            </a:lvl7pPr>
            <a:lvl8pPr lvl="7" rtl="0">
              <a:spcBef>
                <a:spcPts val="2100"/>
              </a:spcBef>
              <a:spcAft>
                <a:spcPts val="0"/>
              </a:spcAft>
              <a:buSzPts val="3600"/>
              <a:buNone/>
              <a:defRPr sz="3600" b="1"/>
            </a:lvl8pPr>
            <a:lvl9pPr lvl="8" rtl="0">
              <a:spcBef>
                <a:spcPts val="2100"/>
              </a:spcBef>
              <a:spcAft>
                <a:spcPts val="2100"/>
              </a:spcAft>
              <a:buSzPts val="3600"/>
              <a:buNone/>
              <a:defRPr sz="3600" b="1"/>
            </a:lvl9pPr>
          </a:lstStyle>
          <a:p>
            <a:endParaRPr/>
          </a:p>
        </p:txBody>
      </p:sp>
      <p:sp>
        <p:nvSpPr>
          <p:cNvPr id="408" name="Google Shape;408;p7"/>
          <p:cNvSpPr txBox="1">
            <a:spLocks noGrp="1"/>
          </p:cNvSpPr>
          <p:nvPr>
            <p:ph type="body" idx="2"/>
          </p:nvPr>
        </p:nvSpPr>
        <p:spPr>
          <a:xfrm>
            <a:off x="6125450" y="2965625"/>
            <a:ext cx="5469300" cy="2075100"/>
          </a:xfrm>
          <a:prstGeom prst="rect">
            <a:avLst/>
          </a:prstGeom>
        </p:spPr>
        <p:txBody>
          <a:bodyPr spcFirstLastPara="1" wrap="square" lIns="121900" tIns="121900" rIns="121900" bIns="121900" anchor="ctr"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409" name="Google Shape;409;p7"/>
          <p:cNvGrpSpPr/>
          <p:nvPr/>
        </p:nvGrpSpPr>
        <p:grpSpPr>
          <a:xfrm>
            <a:off x="721799" y="1916570"/>
            <a:ext cx="4850732" cy="3539900"/>
            <a:chOff x="3324260" y="1643056"/>
            <a:chExt cx="5543061" cy="3570968"/>
          </a:xfrm>
        </p:grpSpPr>
        <p:grpSp>
          <p:nvGrpSpPr>
            <p:cNvPr id="410" name="Google Shape;410;p7"/>
            <p:cNvGrpSpPr/>
            <p:nvPr/>
          </p:nvGrpSpPr>
          <p:grpSpPr>
            <a:xfrm>
              <a:off x="3324260" y="2612776"/>
              <a:ext cx="5473358" cy="2601248"/>
              <a:chOff x="3324260" y="2612776"/>
              <a:chExt cx="5473358" cy="2601248"/>
            </a:xfrm>
          </p:grpSpPr>
          <p:sp>
            <p:nvSpPr>
              <p:cNvPr id="411" name="Google Shape;411;p7"/>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7"/>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3" name="Google Shape;413;p7"/>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7"/>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5" name="Google Shape;415;p7"/>
            <p:cNvGrpSpPr/>
            <p:nvPr/>
          </p:nvGrpSpPr>
          <p:grpSpPr>
            <a:xfrm>
              <a:off x="3373290" y="1643056"/>
              <a:ext cx="5494031" cy="2601248"/>
              <a:chOff x="3373290" y="1643056"/>
              <a:chExt cx="5494031" cy="2601248"/>
            </a:xfrm>
          </p:grpSpPr>
          <p:sp>
            <p:nvSpPr>
              <p:cNvPr id="416" name="Google Shape;416;p7"/>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7"/>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8" name="Google Shape;418;p7"/>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7"/>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7"/>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7"/>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7"/>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7"/>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7"/>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7"/>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7"/>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7"/>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7"/>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7"/>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7"/>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7"/>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7"/>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7"/>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7"/>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7"/>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7"/>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7"/>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7"/>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7"/>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7"/>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7"/>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7"/>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7"/>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7"/>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7"/>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7"/>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7"/>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7"/>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7"/>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7"/>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7"/>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7"/>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7"/>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4" name="Google Shape;454;p7"/>
          <p:cNvSpPr txBox="1">
            <a:spLocks noGrp="1"/>
          </p:cNvSpPr>
          <p:nvPr>
            <p:ph type="title"/>
          </p:nvPr>
        </p:nvSpPr>
        <p:spPr>
          <a:xfrm>
            <a:off x="1243867" y="965000"/>
            <a:ext cx="3653700" cy="46788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15000"/>
              <a:buNone/>
              <a:defRPr sz="15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
        <p:nvSpPr>
          <p:cNvPr id="455" name="Google Shape;455;p7"/>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9664-888F-3249-9AC7-3254AA7110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0AD7C-41F2-80D3-2152-C7C31707A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62B6B-C36D-43C5-78A4-BD8EBE7EC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AE958-DADA-6113-4869-AE4363190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27B093-9905-1193-92A7-C08C2F2E1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FE1B9C-E420-B230-04A6-96E515892EB0}"/>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8" name="Footer Placeholder 7">
            <a:extLst>
              <a:ext uri="{FF2B5EF4-FFF2-40B4-BE49-F238E27FC236}">
                <a16:creationId xmlns:a16="http://schemas.microsoft.com/office/drawing/2014/main" id="{FC15D3BE-5856-4C2A-E910-74E955E081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93B3B7-75CF-D2B2-8029-E214CD2DE219}"/>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43602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71646-FCEF-7239-90FA-B52C21E80C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072EE7-E27E-BC73-C1CF-D3DD24777A12}"/>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4" name="Footer Placeholder 3">
            <a:extLst>
              <a:ext uri="{FF2B5EF4-FFF2-40B4-BE49-F238E27FC236}">
                <a16:creationId xmlns:a16="http://schemas.microsoft.com/office/drawing/2014/main" id="{81593E11-3159-1AE4-AD49-6853009066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26F560-B161-DDCA-F28A-C22FAF8559BE}"/>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3243618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204AE2-2440-1F45-35D9-0CF62BDB35F4}"/>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3" name="Footer Placeholder 2">
            <a:extLst>
              <a:ext uri="{FF2B5EF4-FFF2-40B4-BE49-F238E27FC236}">
                <a16:creationId xmlns:a16="http://schemas.microsoft.com/office/drawing/2014/main" id="{6DAB7735-BEBE-3015-426C-A977DED31D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EBAA5-05A0-333A-CB82-561F4E0E674A}"/>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2640041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47A4-DCC4-00CA-2CC3-7BB5DCF8C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780D3E-46C3-65E1-87A9-F2ADAC4AA0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622C6-BCA3-5251-D7B0-EF5DD253C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DACFD-28F8-0C97-7168-861F78AA194C}"/>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6" name="Footer Placeholder 5">
            <a:extLst>
              <a:ext uri="{FF2B5EF4-FFF2-40B4-BE49-F238E27FC236}">
                <a16:creationId xmlns:a16="http://schemas.microsoft.com/office/drawing/2014/main" id="{18B76FE2-E9B0-94BC-0E02-5C3036055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CC566-CD16-3434-030B-8F1B991E5593}"/>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389094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8FEC-ED04-2E57-E0CE-5F628DAAE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26CE08-B621-3C08-7C3F-98C08E7EA4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C81478-25C5-67E8-8429-369E170B1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1D909-CD06-03ED-79F6-86F119C99FAA}"/>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6" name="Footer Placeholder 5">
            <a:extLst>
              <a:ext uri="{FF2B5EF4-FFF2-40B4-BE49-F238E27FC236}">
                <a16:creationId xmlns:a16="http://schemas.microsoft.com/office/drawing/2014/main" id="{F1C28B1E-473C-2778-3E68-460378C04F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94E83-4353-E422-F8B9-4B7204514980}"/>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2464981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B89C-1D0D-06C9-87DB-4C5078395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1F9B6A-1753-7AF2-A8E2-4C667D2028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A86F1-10F4-BFCC-FDC4-87FC3DA19CB4}"/>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5" name="Footer Placeholder 4">
            <a:extLst>
              <a:ext uri="{FF2B5EF4-FFF2-40B4-BE49-F238E27FC236}">
                <a16:creationId xmlns:a16="http://schemas.microsoft.com/office/drawing/2014/main" id="{9EAE2A75-ECF9-A0A5-EEE3-5E30AF1EE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4F76B-BA08-38FC-DF2C-F86D8CA232C7}"/>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474941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088A6-6DEC-351B-CFB9-6D23D2D42A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F05E13-9FE6-CD26-2AB0-AC14E1502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F9C5B-7B4D-8934-67CC-BE99C3059000}"/>
              </a:ext>
            </a:extLst>
          </p:cNvPr>
          <p:cNvSpPr>
            <a:spLocks noGrp="1"/>
          </p:cNvSpPr>
          <p:nvPr>
            <p:ph type="dt" sz="half" idx="10"/>
          </p:nvPr>
        </p:nvSpPr>
        <p:spPr/>
        <p:txBody>
          <a:bodyPr/>
          <a:lstStyle/>
          <a:p>
            <a:fld id="{8D48E932-E07D-438D-8DBF-F91EC3A4513A}" type="datetimeFigureOut">
              <a:rPr lang="en-US" smtClean="0"/>
              <a:t>11/3/2022</a:t>
            </a:fld>
            <a:endParaRPr lang="en-US"/>
          </a:p>
        </p:txBody>
      </p:sp>
      <p:sp>
        <p:nvSpPr>
          <p:cNvPr id="5" name="Footer Placeholder 4">
            <a:extLst>
              <a:ext uri="{FF2B5EF4-FFF2-40B4-BE49-F238E27FC236}">
                <a16:creationId xmlns:a16="http://schemas.microsoft.com/office/drawing/2014/main" id="{D9FFB504-7BCC-2DA4-56FE-EF1BD1811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B58A9-DD7F-A936-E6F2-8687C8BE35B0}"/>
              </a:ext>
            </a:extLst>
          </p:cNvPr>
          <p:cNvSpPr>
            <a:spLocks noGrp="1"/>
          </p:cNvSpPr>
          <p:nvPr>
            <p:ph type="sldNum" sz="quarter" idx="12"/>
          </p:nvPr>
        </p:nvSpPr>
        <p:spPr/>
        <p:txBody>
          <a:bodyPr/>
          <a:lstStyle/>
          <a:p>
            <a:fld id="{A6DE8EF2-965F-464E-9761-B161BF483EDF}" type="slidenum">
              <a:rPr lang="en-US" smtClean="0"/>
              <a:t>‹#›</a:t>
            </a:fld>
            <a:endParaRPr lang="en-US"/>
          </a:p>
        </p:txBody>
      </p:sp>
    </p:spTree>
    <p:extLst>
      <p:ext uri="{BB962C8B-B14F-4D97-AF65-F5344CB8AC3E}">
        <p14:creationId xmlns:p14="http://schemas.microsoft.com/office/powerpoint/2010/main" val="138786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1628"/>
        <p:cNvGrpSpPr/>
        <p:nvPr/>
      </p:nvGrpSpPr>
      <p:grpSpPr>
        <a:xfrm>
          <a:off x="0" y="0"/>
          <a:ext cx="0" cy="0"/>
          <a:chOff x="0" y="0"/>
          <a:chExt cx="0" cy="0"/>
        </a:xfrm>
      </p:grpSpPr>
      <p:sp>
        <p:nvSpPr>
          <p:cNvPr id="1629" name="Google Shape;1629;p20"/>
          <p:cNvSpPr/>
          <p:nvPr/>
        </p:nvSpPr>
        <p:spPr>
          <a:xfrm flipH="1">
            <a:off x="30279" y="17423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20"/>
          <p:cNvSpPr/>
          <p:nvPr/>
        </p:nvSpPr>
        <p:spPr>
          <a:xfrm>
            <a:off x="0" y="0"/>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31" name="Google Shape;1631;p20"/>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32" name="Google Shape;1632;p20"/>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633" name="Google Shape;1633;p20"/>
          <p:cNvSpPr/>
          <p:nvPr/>
        </p:nvSpPr>
        <p:spPr>
          <a:xfrm>
            <a:off x="9616448" y="5225412"/>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20"/>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90557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456"/>
        <p:cNvGrpSpPr/>
        <p:nvPr/>
      </p:nvGrpSpPr>
      <p:grpSpPr>
        <a:xfrm>
          <a:off x="0" y="0"/>
          <a:ext cx="0" cy="0"/>
          <a:chOff x="0" y="0"/>
          <a:chExt cx="0" cy="0"/>
        </a:xfrm>
      </p:grpSpPr>
      <p:sp>
        <p:nvSpPr>
          <p:cNvPr id="457" name="Google Shape;457;p8"/>
          <p:cNvSpPr/>
          <p:nvPr/>
        </p:nvSpPr>
        <p:spPr>
          <a:xfrm>
            <a:off x="-23525" y="-2075"/>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83448" y="2969472"/>
                  <a:pt x="3902272" y="3619099"/>
                </a:cubicBezTo>
                <a:cubicBezTo>
                  <a:pt x="3721096" y="4268726"/>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8" name="Google Shape;458;p8"/>
          <p:cNvSpPr/>
          <p:nvPr/>
        </p:nvSpPr>
        <p:spPr>
          <a:xfrm flipH="1">
            <a:off x="-19715" y="1742358"/>
            <a:ext cx="12192000" cy="5177977"/>
          </a:xfrm>
          <a:custGeom>
            <a:avLst/>
            <a:gdLst/>
            <a:ahLst/>
            <a:cxnLst/>
            <a:rect l="l" t="t" r="r" b="b"/>
            <a:pathLst>
              <a:path w="12192000" h="5177977" extrusionOk="0">
                <a:moveTo>
                  <a:pt x="12192000" y="0"/>
                </a:moveTo>
                <a:lnTo>
                  <a:pt x="12192000" y="1813305"/>
                </a:lnTo>
                <a:lnTo>
                  <a:pt x="12192000" y="4735549"/>
                </a:lnTo>
                <a:lnTo>
                  <a:pt x="12192000" y="5101512"/>
                </a:lnTo>
                <a:lnTo>
                  <a:pt x="11411415" y="5101512"/>
                </a:lnTo>
                <a:lnTo>
                  <a:pt x="11382332" y="5109590"/>
                </a:lnTo>
                <a:cubicBezTo>
                  <a:pt x="11194245" y="5153947"/>
                  <a:pt x="10993284" y="5177977"/>
                  <a:pt x="10784520" y="5177977"/>
                </a:cubicBezTo>
                <a:cubicBezTo>
                  <a:pt x="10624999" y="5177977"/>
                  <a:pt x="10470102" y="5163985"/>
                  <a:pt x="10322055" y="5137617"/>
                </a:cubicBezTo>
                <a:lnTo>
                  <a:pt x="10161213" y="5101512"/>
                </a:lnTo>
                <a:lnTo>
                  <a:pt x="0" y="5101512"/>
                </a:lnTo>
                <a:lnTo>
                  <a:pt x="0" y="3691743"/>
                </a:lnTo>
                <a:lnTo>
                  <a:pt x="0" y="1813305"/>
                </a:lnTo>
                <a:lnTo>
                  <a:pt x="0" y="19870"/>
                </a:lnTo>
                <a:cubicBezTo>
                  <a:pt x="358806" y="135112"/>
                  <a:pt x="608491" y="392090"/>
                  <a:pt x="608491" y="692782"/>
                </a:cubicBezTo>
                <a:cubicBezTo>
                  <a:pt x="608491" y="716624"/>
                  <a:pt x="606641" y="739143"/>
                  <a:pt x="604793" y="761663"/>
                </a:cubicBezTo>
                <a:cubicBezTo>
                  <a:pt x="1056074" y="883529"/>
                  <a:pt x="1403783" y="1153752"/>
                  <a:pt x="1533249" y="1490207"/>
                </a:cubicBezTo>
                <a:cubicBezTo>
                  <a:pt x="1753340" y="1357744"/>
                  <a:pt x="2036317" y="1278267"/>
                  <a:pt x="2345185" y="1278267"/>
                </a:cubicBezTo>
                <a:cubicBezTo>
                  <a:pt x="2426563" y="1278267"/>
                  <a:pt x="2506094" y="1283567"/>
                  <a:pt x="2583773" y="1294164"/>
                </a:cubicBezTo>
                <a:cubicBezTo>
                  <a:pt x="2574524" y="1255749"/>
                  <a:pt x="2570826" y="1217335"/>
                  <a:pt x="2570826" y="1176271"/>
                </a:cubicBezTo>
                <a:cubicBezTo>
                  <a:pt x="2570826" y="773584"/>
                  <a:pt x="3025806" y="446400"/>
                  <a:pt x="3589909" y="446400"/>
                </a:cubicBezTo>
                <a:cubicBezTo>
                  <a:pt x="3813699" y="446400"/>
                  <a:pt x="4018996" y="498061"/>
                  <a:pt x="4187301" y="585486"/>
                </a:cubicBezTo>
                <a:cubicBezTo>
                  <a:pt x="4455482" y="290093"/>
                  <a:pt x="4919709" y="95373"/>
                  <a:pt x="5448670" y="95373"/>
                </a:cubicBezTo>
                <a:cubicBezTo>
                  <a:pt x="6012773" y="95373"/>
                  <a:pt x="6504744" y="317911"/>
                  <a:pt x="6761825" y="647743"/>
                </a:cubicBezTo>
                <a:cubicBezTo>
                  <a:pt x="6883893" y="623900"/>
                  <a:pt x="7013359" y="610654"/>
                  <a:pt x="7146525" y="610654"/>
                </a:cubicBezTo>
                <a:cubicBezTo>
                  <a:pt x="7919622" y="610654"/>
                  <a:pt x="8548456" y="1051756"/>
                  <a:pt x="8568802" y="1601478"/>
                </a:cubicBezTo>
                <a:cubicBezTo>
                  <a:pt x="8798142" y="1465040"/>
                  <a:pt x="9092214" y="1382913"/>
                  <a:pt x="9414029" y="1382913"/>
                </a:cubicBezTo>
                <a:cubicBezTo>
                  <a:pt x="9807977" y="1382913"/>
                  <a:pt x="10163083" y="1506104"/>
                  <a:pt x="10405369" y="1703473"/>
                </a:cubicBezTo>
                <a:cubicBezTo>
                  <a:pt x="10603268" y="1315358"/>
                  <a:pt x="11052699" y="1014666"/>
                  <a:pt x="11613103" y="903397"/>
                </a:cubicBezTo>
                <a:cubicBezTo>
                  <a:pt x="11585359" y="835841"/>
                  <a:pt x="11572414" y="765636"/>
                  <a:pt x="11572414" y="692782"/>
                </a:cubicBezTo>
                <a:cubicBezTo>
                  <a:pt x="11568715" y="384143"/>
                  <a:pt x="11823948" y="119217"/>
                  <a:pt x="12192000" y="0"/>
                </a:cubicBezTo>
                <a:close/>
              </a:path>
            </a:pathLst>
          </a:custGeom>
          <a:solidFill>
            <a:srgbClr val="FFFFFF">
              <a:alpha val="556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9" name="Google Shape;459;p8"/>
          <p:cNvGrpSpPr/>
          <p:nvPr/>
        </p:nvGrpSpPr>
        <p:grpSpPr>
          <a:xfrm flipH="1">
            <a:off x="9503812" y="3457568"/>
            <a:ext cx="2686464" cy="2381743"/>
            <a:chOff x="312287" y="2474659"/>
            <a:chExt cx="2584132" cy="2291018"/>
          </a:xfrm>
        </p:grpSpPr>
        <p:grpSp>
          <p:nvGrpSpPr>
            <p:cNvPr id="460" name="Google Shape;460;p8"/>
            <p:cNvGrpSpPr/>
            <p:nvPr/>
          </p:nvGrpSpPr>
          <p:grpSpPr>
            <a:xfrm>
              <a:off x="312287" y="3216657"/>
              <a:ext cx="1139189" cy="1517680"/>
              <a:chOff x="3221354" y="3283267"/>
              <a:chExt cx="1139189" cy="1517680"/>
            </a:xfrm>
          </p:grpSpPr>
          <p:sp>
            <p:nvSpPr>
              <p:cNvPr id="461" name="Google Shape;461;p8"/>
              <p:cNvSpPr/>
              <p:nvPr/>
            </p:nvSpPr>
            <p:spPr>
              <a:xfrm>
                <a:off x="3742372" y="3283267"/>
                <a:ext cx="98107" cy="1415414"/>
              </a:xfrm>
              <a:custGeom>
                <a:avLst/>
                <a:gdLst/>
                <a:ahLst/>
                <a:cxnLst/>
                <a:rect l="l" t="t" r="r" b="b"/>
                <a:pathLst>
                  <a:path w="98107" h="1415414" extrusionOk="0">
                    <a:moveTo>
                      <a:pt x="48577" y="0"/>
                    </a:moveTo>
                    <a:lnTo>
                      <a:pt x="73342" y="707707"/>
                    </a:lnTo>
                    <a:lnTo>
                      <a:pt x="98107" y="1415415"/>
                    </a:lnTo>
                    <a:lnTo>
                      <a:pt x="48577" y="1415415"/>
                    </a:lnTo>
                    <a:lnTo>
                      <a:pt x="0" y="1415415"/>
                    </a:lnTo>
                    <a:lnTo>
                      <a:pt x="23813" y="707707"/>
                    </a:ln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8"/>
              <p:cNvSpPr/>
              <p:nvPr/>
            </p:nvSpPr>
            <p:spPr>
              <a:xfrm>
                <a:off x="3574732" y="3283267"/>
                <a:ext cx="217686" cy="391328"/>
              </a:xfrm>
              <a:custGeom>
                <a:avLst/>
                <a:gdLst/>
                <a:ahLst/>
                <a:cxnLst/>
                <a:rect l="l" t="t" r="r" b="b"/>
                <a:pathLst>
                  <a:path w="217686" h="391328" extrusionOk="0">
                    <a:moveTo>
                      <a:pt x="216217" y="0"/>
                    </a:moveTo>
                    <a:cubicBezTo>
                      <a:pt x="180975" y="184785"/>
                      <a:pt x="132397" y="311467"/>
                      <a:pt x="0" y="371475"/>
                    </a:cubicBezTo>
                    <a:cubicBezTo>
                      <a:pt x="183832" y="454342"/>
                      <a:pt x="226695" y="267652"/>
                      <a:pt x="21621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8"/>
              <p:cNvSpPr/>
              <p:nvPr/>
            </p:nvSpPr>
            <p:spPr>
              <a:xfrm>
                <a:off x="3789690" y="3283267"/>
                <a:ext cx="217476" cy="391328"/>
              </a:xfrm>
              <a:custGeom>
                <a:avLst/>
                <a:gdLst/>
                <a:ahLst/>
                <a:cxnLst/>
                <a:rect l="l" t="t" r="r" b="b"/>
                <a:pathLst>
                  <a:path w="217476" h="391328" extrusionOk="0">
                    <a:moveTo>
                      <a:pt x="1259" y="0"/>
                    </a:moveTo>
                    <a:cubicBezTo>
                      <a:pt x="36501" y="184785"/>
                      <a:pt x="85079" y="311467"/>
                      <a:pt x="217476" y="371475"/>
                    </a:cubicBezTo>
                    <a:cubicBezTo>
                      <a:pt x="33644" y="454342"/>
                      <a:pt x="-8266" y="267652"/>
                      <a:pt x="1259"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8"/>
              <p:cNvSpPr/>
              <p:nvPr/>
            </p:nvSpPr>
            <p:spPr>
              <a:xfrm>
                <a:off x="3512819" y="3445192"/>
                <a:ext cx="279982" cy="505009"/>
              </a:xfrm>
              <a:custGeom>
                <a:avLst/>
                <a:gdLst/>
                <a:ahLst/>
                <a:cxnLst/>
                <a:rect l="l" t="t" r="r" b="b"/>
                <a:pathLst>
                  <a:path w="279982" h="505009" extrusionOk="0">
                    <a:moveTo>
                      <a:pt x="278130" y="0"/>
                    </a:moveTo>
                    <a:cubicBezTo>
                      <a:pt x="233363" y="238125"/>
                      <a:pt x="170497" y="401002"/>
                      <a:pt x="0" y="479107"/>
                    </a:cubicBezTo>
                    <a:cubicBezTo>
                      <a:pt x="236220" y="586740"/>
                      <a:pt x="291465" y="345757"/>
                      <a:pt x="27813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8"/>
              <p:cNvSpPr/>
              <p:nvPr/>
            </p:nvSpPr>
            <p:spPr>
              <a:xfrm>
                <a:off x="3789307" y="3445192"/>
                <a:ext cx="279772" cy="505009"/>
              </a:xfrm>
              <a:custGeom>
                <a:avLst/>
                <a:gdLst/>
                <a:ahLst/>
                <a:cxnLst/>
                <a:rect l="l" t="t" r="r" b="b"/>
                <a:pathLst>
                  <a:path w="279772" h="505009" extrusionOk="0">
                    <a:moveTo>
                      <a:pt x="1642" y="0"/>
                    </a:moveTo>
                    <a:cubicBezTo>
                      <a:pt x="46410" y="238125"/>
                      <a:pt x="109275" y="401002"/>
                      <a:pt x="279772" y="479107"/>
                    </a:cubicBezTo>
                    <a:cubicBezTo>
                      <a:pt x="43552" y="586740"/>
                      <a:pt x="-10740" y="345757"/>
                      <a:pt x="1642"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8"/>
              <p:cNvSpPr/>
              <p:nvPr/>
            </p:nvSpPr>
            <p:spPr>
              <a:xfrm>
                <a:off x="3440429" y="3614737"/>
                <a:ext cx="352726" cy="505073"/>
              </a:xfrm>
              <a:custGeom>
                <a:avLst/>
                <a:gdLst/>
                <a:ahLst/>
                <a:cxnLst/>
                <a:rect l="l" t="t" r="r" b="b"/>
                <a:pathLst>
                  <a:path w="352726" h="505073" extrusionOk="0">
                    <a:moveTo>
                      <a:pt x="350520" y="0"/>
                    </a:moveTo>
                    <a:cubicBezTo>
                      <a:pt x="294322" y="238125"/>
                      <a:pt x="215265" y="401003"/>
                      <a:pt x="0" y="479107"/>
                    </a:cubicBezTo>
                    <a:cubicBezTo>
                      <a:pt x="298133" y="586740"/>
                      <a:pt x="366712" y="346710"/>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8"/>
              <p:cNvSpPr/>
              <p:nvPr/>
            </p:nvSpPr>
            <p:spPr>
              <a:xfrm>
                <a:off x="3788762" y="3614737"/>
                <a:ext cx="352706" cy="505073"/>
              </a:xfrm>
              <a:custGeom>
                <a:avLst/>
                <a:gdLst/>
                <a:ahLst/>
                <a:cxnLst/>
                <a:rect l="l" t="t" r="r" b="b"/>
                <a:pathLst>
                  <a:path w="352706" h="505073" extrusionOk="0">
                    <a:moveTo>
                      <a:pt x="2187" y="0"/>
                    </a:moveTo>
                    <a:cubicBezTo>
                      <a:pt x="58384" y="238125"/>
                      <a:pt x="137442" y="401003"/>
                      <a:pt x="352707" y="479107"/>
                    </a:cubicBezTo>
                    <a:cubicBezTo>
                      <a:pt x="55527" y="586740"/>
                      <a:pt x="-14006" y="346710"/>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8"/>
              <p:cNvSpPr/>
              <p:nvPr/>
            </p:nvSpPr>
            <p:spPr>
              <a:xfrm>
                <a:off x="3440429" y="3933824"/>
                <a:ext cx="352726" cy="505009"/>
              </a:xfrm>
              <a:custGeom>
                <a:avLst/>
                <a:gdLst/>
                <a:ahLst/>
                <a:cxnLst/>
                <a:rect l="l" t="t" r="r" b="b"/>
                <a:pathLst>
                  <a:path w="352726" h="505009" extrusionOk="0">
                    <a:moveTo>
                      <a:pt x="350520" y="0"/>
                    </a:moveTo>
                    <a:cubicBezTo>
                      <a:pt x="294322" y="238125"/>
                      <a:pt x="215265" y="401003"/>
                      <a:pt x="0" y="479107"/>
                    </a:cubicBezTo>
                    <a:cubicBezTo>
                      <a:pt x="298133" y="586740"/>
                      <a:pt x="366712" y="345757"/>
                      <a:pt x="350520"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8"/>
              <p:cNvSpPr/>
              <p:nvPr/>
            </p:nvSpPr>
            <p:spPr>
              <a:xfrm>
                <a:off x="3788762" y="3933824"/>
                <a:ext cx="352706" cy="505009"/>
              </a:xfrm>
              <a:custGeom>
                <a:avLst/>
                <a:gdLst/>
                <a:ahLst/>
                <a:cxnLst/>
                <a:rect l="l" t="t" r="r" b="b"/>
                <a:pathLst>
                  <a:path w="352706" h="505009" extrusionOk="0">
                    <a:moveTo>
                      <a:pt x="2187" y="0"/>
                    </a:moveTo>
                    <a:cubicBezTo>
                      <a:pt x="58384" y="238125"/>
                      <a:pt x="137442" y="401003"/>
                      <a:pt x="352707" y="479107"/>
                    </a:cubicBezTo>
                    <a:cubicBezTo>
                      <a:pt x="55527" y="586740"/>
                      <a:pt x="-14006" y="345757"/>
                      <a:pt x="2187"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8"/>
              <p:cNvSpPr/>
              <p:nvPr/>
            </p:nvSpPr>
            <p:spPr>
              <a:xfrm>
                <a:off x="3264217" y="4112894"/>
                <a:ext cx="530137" cy="505073"/>
              </a:xfrm>
              <a:custGeom>
                <a:avLst/>
                <a:gdLst/>
                <a:ahLst/>
                <a:cxnLst/>
                <a:rect l="l" t="t" r="r" b="b"/>
                <a:pathLst>
                  <a:path w="530137" h="505073" extrusionOk="0">
                    <a:moveTo>
                      <a:pt x="526733" y="0"/>
                    </a:moveTo>
                    <a:cubicBezTo>
                      <a:pt x="441960" y="238125"/>
                      <a:pt x="322897" y="401003"/>
                      <a:pt x="0" y="479108"/>
                    </a:cubicBezTo>
                    <a:cubicBezTo>
                      <a:pt x="447675" y="586740"/>
                      <a:pt x="551498" y="346710"/>
                      <a:pt x="52673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8"/>
              <p:cNvSpPr/>
              <p:nvPr/>
            </p:nvSpPr>
            <p:spPr>
              <a:xfrm>
                <a:off x="3787754" y="4112894"/>
                <a:ext cx="529927" cy="505073"/>
              </a:xfrm>
              <a:custGeom>
                <a:avLst/>
                <a:gdLst/>
                <a:ahLst/>
                <a:cxnLst/>
                <a:rect l="l" t="t" r="r" b="b"/>
                <a:pathLst>
                  <a:path w="529927" h="505073" extrusionOk="0">
                    <a:moveTo>
                      <a:pt x="3195" y="0"/>
                    </a:moveTo>
                    <a:cubicBezTo>
                      <a:pt x="87967" y="238125"/>
                      <a:pt x="207030" y="401003"/>
                      <a:pt x="529927" y="479108"/>
                    </a:cubicBezTo>
                    <a:cubicBezTo>
                      <a:pt x="82252" y="586740"/>
                      <a:pt x="-20618" y="346710"/>
                      <a:pt x="31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8"/>
              <p:cNvSpPr/>
              <p:nvPr/>
            </p:nvSpPr>
            <p:spPr>
              <a:xfrm>
                <a:off x="3221354" y="4254817"/>
                <a:ext cx="573247" cy="546130"/>
              </a:xfrm>
              <a:custGeom>
                <a:avLst/>
                <a:gdLst/>
                <a:ahLst/>
                <a:cxnLst/>
                <a:rect l="l" t="t" r="r" b="b"/>
                <a:pathLst>
                  <a:path w="573247" h="546130" extrusionOk="0">
                    <a:moveTo>
                      <a:pt x="569595" y="0"/>
                    </a:moveTo>
                    <a:cubicBezTo>
                      <a:pt x="477203" y="257175"/>
                      <a:pt x="349568" y="434340"/>
                      <a:pt x="0" y="518160"/>
                    </a:cubicBezTo>
                    <a:cubicBezTo>
                      <a:pt x="483870" y="634365"/>
                      <a:pt x="596265" y="374332"/>
                      <a:pt x="569595"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8"/>
              <p:cNvSpPr/>
              <p:nvPr/>
            </p:nvSpPr>
            <p:spPr>
              <a:xfrm>
                <a:off x="3787506" y="4254817"/>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2"/>
                      <a:pt x="3443" y="0"/>
                    </a:cubicBezTo>
                    <a:close/>
                  </a:path>
                </a:pathLst>
              </a:custGeom>
              <a:solidFill>
                <a:srgbClr val="BCBB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4" name="Google Shape;474;p8"/>
            <p:cNvGrpSpPr/>
            <p:nvPr/>
          </p:nvGrpSpPr>
          <p:grpSpPr>
            <a:xfrm>
              <a:off x="758057" y="2821369"/>
              <a:ext cx="1388744" cy="1848705"/>
              <a:chOff x="3667124" y="2887979"/>
              <a:chExt cx="1388744" cy="1848705"/>
            </a:xfrm>
          </p:grpSpPr>
          <p:sp>
            <p:nvSpPr>
              <p:cNvPr id="475" name="Google Shape;475;p8"/>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8"/>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8"/>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8"/>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8"/>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8"/>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8"/>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8"/>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8"/>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8"/>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8"/>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8"/>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8"/>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9BAC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8" name="Google Shape;488;p8"/>
            <p:cNvGrpSpPr/>
            <p:nvPr/>
          </p:nvGrpSpPr>
          <p:grpSpPr>
            <a:xfrm>
              <a:off x="1176205" y="2474659"/>
              <a:ext cx="1720214" cy="2291018"/>
              <a:chOff x="4085272" y="2541269"/>
              <a:chExt cx="1720214" cy="2291018"/>
            </a:xfrm>
          </p:grpSpPr>
          <p:sp>
            <p:nvSpPr>
              <p:cNvPr id="489" name="Google Shape;489;p8"/>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8"/>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8"/>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8"/>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8"/>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8"/>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8"/>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8"/>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8"/>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8"/>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8"/>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8"/>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8"/>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8999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02" name="Google Shape;502;p8"/>
          <p:cNvSpPr/>
          <p:nvPr/>
        </p:nvSpPr>
        <p:spPr>
          <a:xfrm flipH="1">
            <a:off x="-23525" y="5632175"/>
            <a:ext cx="12195810" cy="1080849"/>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B6CF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8"/>
          <p:cNvSpPr/>
          <p:nvPr/>
        </p:nvSpPr>
        <p:spPr>
          <a:xfrm flipH="1">
            <a:off x="-23525" y="5947217"/>
            <a:ext cx="12195810" cy="297780"/>
          </a:xfrm>
          <a:custGeom>
            <a:avLst/>
            <a:gdLst/>
            <a:ahLst/>
            <a:cxnLst/>
            <a:rect l="l" t="t" r="r" b="b"/>
            <a:pathLst>
              <a:path w="6286500" h="583882" extrusionOk="0">
                <a:moveTo>
                  <a:pt x="6286500" y="0"/>
                </a:moveTo>
                <a:lnTo>
                  <a:pt x="0" y="565785"/>
                </a:lnTo>
                <a:lnTo>
                  <a:pt x="6286500" y="583883"/>
                </a:lnTo>
                <a:close/>
              </a:path>
            </a:pathLst>
          </a:custGeom>
          <a:solidFill>
            <a:srgbClr val="CEDD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4" name="Google Shape;504;p8"/>
          <p:cNvGrpSpPr/>
          <p:nvPr/>
        </p:nvGrpSpPr>
        <p:grpSpPr>
          <a:xfrm rot="-323275" flipH="1">
            <a:off x="10582279" y="4959250"/>
            <a:ext cx="1531647" cy="1134448"/>
            <a:chOff x="1414078" y="4153922"/>
            <a:chExt cx="1531619" cy="1134427"/>
          </a:xfrm>
        </p:grpSpPr>
        <p:sp>
          <p:nvSpPr>
            <p:cNvPr id="505" name="Google Shape;505;p8"/>
            <p:cNvSpPr/>
            <p:nvPr/>
          </p:nvSpPr>
          <p:spPr>
            <a:xfrm>
              <a:off x="1414078" y="4153922"/>
              <a:ext cx="1045844" cy="1134427"/>
            </a:xfrm>
            <a:custGeom>
              <a:avLst/>
              <a:gdLst/>
              <a:ahLst/>
              <a:cxnLst/>
              <a:rect l="l" t="t" r="r" b="b"/>
              <a:pathLst>
                <a:path w="1045844" h="1134427" extrusionOk="0">
                  <a:moveTo>
                    <a:pt x="1045845" y="0"/>
                  </a:moveTo>
                  <a:lnTo>
                    <a:pt x="409575" y="316230"/>
                  </a:lnTo>
                  <a:cubicBezTo>
                    <a:pt x="306705" y="625792"/>
                    <a:pt x="168592" y="896302"/>
                    <a:pt x="0" y="1134427"/>
                  </a:cubicBezTo>
                  <a:lnTo>
                    <a:pt x="783907" y="1063943"/>
                  </a:lnTo>
                  <a:lnTo>
                    <a:pt x="1033462" y="238125"/>
                  </a:lnTo>
                  <a:lnTo>
                    <a:pt x="1045845" y="0"/>
                  </a:lnTo>
                  <a:close/>
                </a:path>
              </a:pathLst>
            </a:custGeom>
            <a:solidFill>
              <a:srgbClr val="E05C1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8"/>
            <p:cNvSpPr/>
            <p:nvPr/>
          </p:nvSpPr>
          <p:spPr>
            <a:xfrm>
              <a:off x="2008438" y="4154874"/>
              <a:ext cx="937259" cy="1081087"/>
            </a:xfrm>
            <a:custGeom>
              <a:avLst/>
              <a:gdLst/>
              <a:ahLst/>
              <a:cxnLst/>
              <a:rect l="l" t="t" r="r" b="b"/>
              <a:pathLst>
                <a:path w="937259" h="1081087" extrusionOk="0">
                  <a:moveTo>
                    <a:pt x="937260" y="996315"/>
                  </a:moveTo>
                  <a:cubicBezTo>
                    <a:pt x="733425" y="705803"/>
                    <a:pt x="582930" y="361950"/>
                    <a:pt x="451485" y="0"/>
                  </a:cubicBezTo>
                  <a:cubicBezTo>
                    <a:pt x="318135" y="391478"/>
                    <a:pt x="169545" y="755333"/>
                    <a:pt x="0" y="1081088"/>
                  </a:cubicBezTo>
                  <a:cubicBezTo>
                    <a:pt x="312420" y="1052513"/>
                    <a:pt x="624840" y="1023938"/>
                    <a:pt x="937260" y="996315"/>
                  </a:cubicBez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8"/>
            <p:cNvSpPr/>
            <p:nvPr/>
          </p:nvSpPr>
          <p:spPr>
            <a:xfrm>
              <a:off x="2348480" y="4153922"/>
              <a:ext cx="267652" cy="1050607"/>
            </a:xfrm>
            <a:custGeom>
              <a:avLst/>
              <a:gdLst/>
              <a:ahLst/>
              <a:cxnLst/>
              <a:rect l="l" t="t" r="r" b="b"/>
              <a:pathLst>
                <a:path w="267652" h="1050607" extrusionOk="0">
                  <a:moveTo>
                    <a:pt x="267653" y="1026795"/>
                  </a:moveTo>
                  <a:cubicBezTo>
                    <a:pt x="192405" y="752475"/>
                    <a:pt x="137160" y="377190"/>
                    <a:pt x="111442" y="0"/>
                  </a:cubicBezTo>
                  <a:cubicBezTo>
                    <a:pt x="95250" y="391477"/>
                    <a:pt x="71438" y="753427"/>
                    <a:pt x="0" y="1050607"/>
                  </a:cubicBezTo>
                  <a:lnTo>
                    <a:pt x="267653" y="1026795"/>
                  </a:lnTo>
                  <a:close/>
                </a:path>
              </a:pathLst>
            </a:custGeom>
            <a:solidFill>
              <a:srgbClr val="8B3B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8" name="Google Shape;508;p8"/>
          <p:cNvSpPr txBox="1">
            <a:spLocks noGrp="1"/>
          </p:cNvSpPr>
          <p:nvPr>
            <p:ph type="subTitle" idx="1"/>
          </p:nvPr>
        </p:nvSpPr>
        <p:spPr>
          <a:xfrm>
            <a:off x="5398923" y="1871775"/>
            <a:ext cx="4300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9" name="Google Shape;509;p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10" name="Google Shape;510;p8"/>
          <p:cNvSpPr txBox="1">
            <a:spLocks noGrp="1"/>
          </p:cNvSpPr>
          <p:nvPr>
            <p:ph type="body" idx="2"/>
          </p:nvPr>
        </p:nvSpPr>
        <p:spPr>
          <a:xfrm>
            <a:off x="415600" y="2793588"/>
            <a:ext cx="44103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11" name="Google Shape;511;p8"/>
          <p:cNvSpPr txBox="1">
            <a:spLocks noGrp="1"/>
          </p:cNvSpPr>
          <p:nvPr>
            <p:ph type="body" idx="3"/>
          </p:nvPr>
        </p:nvSpPr>
        <p:spPr>
          <a:xfrm>
            <a:off x="5398923" y="2797050"/>
            <a:ext cx="44106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12" name="Google Shape;512;p8"/>
          <p:cNvSpPr txBox="1">
            <a:spLocks noGrp="1"/>
          </p:cNvSpPr>
          <p:nvPr>
            <p:ph type="subTitle" idx="4"/>
          </p:nvPr>
        </p:nvSpPr>
        <p:spPr>
          <a:xfrm>
            <a:off x="415600" y="1856563"/>
            <a:ext cx="4410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13" name="Google Shape;513;p8"/>
          <p:cNvSpPr/>
          <p:nvPr/>
        </p:nvSpPr>
        <p:spPr>
          <a:xfrm flipH="1">
            <a:off x="-23525" y="6400001"/>
            <a:ext cx="12195810" cy="446427"/>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A8C0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5 One column">
  <p:cSld name="CUSTOM_5">
    <p:bg>
      <p:bgPr>
        <a:solidFill>
          <a:srgbClr val="575B5E"/>
        </a:solidFill>
        <a:effectLst/>
      </p:bgPr>
    </p:bg>
    <p:spTree>
      <p:nvGrpSpPr>
        <p:cNvPr id="1" name="Shape 515"/>
        <p:cNvGrpSpPr/>
        <p:nvPr/>
      </p:nvGrpSpPr>
      <p:grpSpPr>
        <a:xfrm>
          <a:off x="0" y="0"/>
          <a:ext cx="0" cy="0"/>
          <a:chOff x="0" y="0"/>
          <a:chExt cx="0" cy="0"/>
        </a:xfrm>
      </p:grpSpPr>
      <p:grpSp>
        <p:nvGrpSpPr>
          <p:cNvPr id="516" name="Google Shape;516;p9"/>
          <p:cNvGrpSpPr/>
          <p:nvPr/>
        </p:nvGrpSpPr>
        <p:grpSpPr>
          <a:xfrm flipH="1">
            <a:off x="9442747" y="1247145"/>
            <a:ext cx="2416216" cy="2416216"/>
            <a:chOff x="3432176" y="465597"/>
            <a:chExt cx="3030117" cy="3030117"/>
          </a:xfrm>
        </p:grpSpPr>
        <p:sp>
          <p:nvSpPr>
            <p:cNvPr id="517" name="Google Shape;517;p9"/>
            <p:cNvSpPr/>
            <p:nvPr/>
          </p:nvSpPr>
          <p:spPr>
            <a:xfrm rot="-310108">
              <a:off x="3552177" y="585598"/>
              <a:ext cx="2790116" cy="2790116"/>
            </a:xfrm>
            <a:custGeom>
              <a:avLst/>
              <a:gdLst/>
              <a:ahLst/>
              <a:cxnLst/>
              <a:rect l="l" t="t" r="r" b="b"/>
              <a:pathLst>
                <a:path w="2792735" h="2792735" extrusionOk="0">
                  <a:moveTo>
                    <a:pt x="2792735" y="1396368"/>
                  </a:moveTo>
                  <a:cubicBezTo>
                    <a:pt x="2792735" y="2167560"/>
                    <a:pt x="2167560" y="2792735"/>
                    <a:pt x="1396368" y="2792735"/>
                  </a:cubicBezTo>
                  <a:cubicBezTo>
                    <a:pt x="625175" y="2792735"/>
                    <a:pt x="0" y="2167560"/>
                    <a:pt x="0" y="1396368"/>
                  </a:cubicBezTo>
                  <a:cubicBezTo>
                    <a:pt x="0" y="625175"/>
                    <a:pt x="625175" y="0"/>
                    <a:pt x="1396368" y="0"/>
                  </a:cubicBezTo>
                  <a:cubicBezTo>
                    <a:pt x="2167560" y="0"/>
                    <a:pt x="2792735" y="625175"/>
                    <a:pt x="2792735" y="1396368"/>
                  </a:cubicBezTo>
                  <a:close/>
                </a:path>
              </a:pathLst>
            </a:custGeom>
            <a:solidFill>
              <a:srgbClr val="E2E7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9"/>
            <p:cNvSpPr/>
            <p:nvPr/>
          </p:nvSpPr>
          <p:spPr>
            <a:xfrm>
              <a:off x="3850957" y="837247"/>
              <a:ext cx="2210752" cy="2277427"/>
            </a:xfrm>
            <a:custGeom>
              <a:avLst/>
              <a:gdLst/>
              <a:ahLst/>
              <a:cxnLst/>
              <a:rect l="l" t="t" r="r" b="b"/>
              <a:pathLst>
                <a:path w="2210752" h="2277427" extrusionOk="0">
                  <a:moveTo>
                    <a:pt x="1419225" y="0"/>
                  </a:moveTo>
                  <a:cubicBezTo>
                    <a:pt x="1632585" y="0"/>
                    <a:pt x="1805940" y="173355"/>
                    <a:pt x="1805940" y="386715"/>
                  </a:cubicBezTo>
                  <a:cubicBezTo>
                    <a:pt x="1805940" y="600075"/>
                    <a:pt x="1632585" y="773430"/>
                    <a:pt x="1419225" y="773430"/>
                  </a:cubicBezTo>
                  <a:cubicBezTo>
                    <a:pt x="1205865" y="773430"/>
                    <a:pt x="1032510" y="600075"/>
                    <a:pt x="1032510" y="386715"/>
                  </a:cubicBezTo>
                  <a:cubicBezTo>
                    <a:pt x="1032510" y="173355"/>
                    <a:pt x="1205865" y="0"/>
                    <a:pt x="1419225" y="0"/>
                  </a:cubicBezTo>
                  <a:lnTo>
                    <a:pt x="1419225" y="0"/>
                  </a:lnTo>
                  <a:close/>
                  <a:moveTo>
                    <a:pt x="1221105" y="1028700"/>
                  </a:moveTo>
                  <a:cubicBezTo>
                    <a:pt x="1329690" y="1028700"/>
                    <a:pt x="1417320" y="1116330"/>
                    <a:pt x="1417320" y="1224915"/>
                  </a:cubicBezTo>
                  <a:cubicBezTo>
                    <a:pt x="1417320" y="1333500"/>
                    <a:pt x="1329690" y="1421130"/>
                    <a:pt x="1221105" y="1421130"/>
                  </a:cubicBezTo>
                  <a:cubicBezTo>
                    <a:pt x="1112520" y="1421130"/>
                    <a:pt x="1024890" y="1333500"/>
                    <a:pt x="1024890" y="1224915"/>
                  </a:cubicBezTo>
                  <a:cubicBezTo>
                    <a:pt x="1024890" y="1116330"/>
                    <a:pt x="1113473" y="1028700"/>
                    <a:pt x="1221105" y="1028700"/>
                  </a:cubicBezTo>
                  <a:lnTo>
                    <a:pt x="1221105" y="1028700"/>
                  </a:lnTo>
                  <a:close/>
                  <a:moveTo>
                    <a:pt x="318135" y="346710"/>
                  </a:moveTo>
                  <a:cubicBezTo>
                    <a:pt x="494347" y="346710"/>
                    <a:pt x="636270" y="489585"/>
                    <a:pt x="636270" y="664845"/>
                  </a:cubicBezTo>
                  <a:cubicBezTo>
                    <a:pt x="636270" y="841057"/>
                    <a:pt x="493395" y="982980"/>
                    <a:pt x="318135" y="982980"/>
                  </a:cubicBezTo>
                  <a:cubicBezTo>
                    <a:pt x="141922" y="982980"/>
                    <a:pt x="0" y="840105"/>
                    <a:pt x="0" y="664845"/>
                  </a:cubicBezTo>
                  <a:cubicBezTo>
                    <a:pt x="0" y="488632"/>
                    <a:pt x="141922" y="346710"/>
                    <a:pt x="318135" y="346710"/>
                  </a:cubicBezTo>
                  <a:lnTo>
                    <a:pt x="318135" y="346710"/>
                  </a:lnTo>
                  <a:close/>
                  <a:moveTo>
                    <a:pt x="704850" y="1469708"/>
                  </a:moveTo>
                  <a:cubicBezTo>
                    <a:pt x="927735" y="1469708"/>
                    <a:pt x="1108710" y="1650683"/>
                    <a:pt x="1108710" y="1873568"/>
                  </a:cubicBezTo>
                  <a:cubicBezTo>
                    <a:pt x="1108710" y="2096453"/>
                    <a:pt x="927735" y="2277428"/>
                    <a:pt x="704850" y="2277428"/>
                  </a:cubicBezTo>
                  <a:cubicBezTo>
                    <a:pt x="481965" y="2277428"/>
                    <a:pt x="300990" y="2096453"/>
                    <a:pt x="300990" y="1873568"/>
                  </a:cubicBezTo>
                  <a:cubicBezTo>
                    <a:pt x="300990" y="1650683"/>
                    <a:pt x="481965" y="1469708"/>
                    <a:pt x="704850" y="1469708"/>
                  </a:cubicBezTo>
                  <a:lnTo>
                    <a:pt x="704850" y="1469708"/>
                  </a:lnTo>
                  <a:close/>
                  <a:moveTo>
                    <a:pt x="1896427" y="1469708"/>
                  </a:moveTo>
                  <a:cubicBezTo>
                    <a:pt x="2031683" y="1469708"/>
                    <a:pt x="2141220" y="1579245"/>
                    <a:pt x="2141220" y="1714500"/>
                  </a:cubicBezTo>
                  <a:cubicBezTo>
                    <a:pt x="2141220" y="1849755"/>
                    <a:pt x="2031683" y="1959293"/>
                    <a:pt x="1896427" y="1959293"/>
                  </a:cubicBezTo>
                  <a:cubicBezTo>
                    <a:pt x="1761173" y="1959293"/>
                    <a:pt x="1651635" y="1849755"/>
                    <a:pt x="1651635" y="1714500"/>
                  </a:cubicBezTo>
                  <a:cubicBezTo>
                    <a:pt x="1651635" y="1579245"/>
                    <a:pt x="1761173" y="1469708"/>
                    <a:pt x="1896427" y="1469708"/>
                  </a:cubicBezTo>
                  <a:lnTo>
                    <a:pt x="1896427" y="1469708"/>
                  </a:lnTo>
                  <a:close/>
                  <a:moveTo>
                    <a:pt x="2048827" y="892493"/>
                  </a:moveTo>
                  <a:cubicBezTo>
                    <a:pt x="2138362" y="892493"/>
                    <a:pt x="2210753" y="964882"/>
                    <a:pt x="2210753" y="1054418"/>
                  </a:cubicBezTo>
                  <a:cubicBezTo>
                    <a:pt x="2210753" y="1143953"/>
                    <a:pt x="2138362" y="1216343"/>
                    <a:pt x="2048827" y="1216343"/>
                  </a:cubicBezTo>
                  <a:cubicBezTo>
                    <a:pt x="1959293" y="1216343"/>
                    <a:pt x="1886902" y="1143953"/>
                    <a:pt x="1886902" y="1054418"/>
                  </a:cubicBezTo>
                  <a:cubicBezTo>
                    <a:pt x="1886902" y="964882"/>
                    <a:pt x="1959293" y="892493"/>
                    <a:pt x="2048827" y="892493"/>
                  </a:cubicBezTo>
                  <a:close/>
                </a:path>
              </a:pathLst>
            </a:custGeom>
            <a:solidFill>
              <a:srgbClr val="CCD4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9" name="Google Shape;519;p9"/>
          <p:cNvSpPr/>
          <p:nvPr/>
        </p:nvSpPr>
        <p:spPr>
          <a:xfrm flipH="1">
            <a:off x="-12049" y="1772227"/>
            <a:ext cx="12196724" cy="4970892"/>
          </a:xfrm>
          <a:custGeom>
            <a:avLst/>
            <a:gdLst/>
            <a:ahLst/>
            <a:cxnLst/>
            <a:rect l="l" t="t" r="r" b="b"/>
            <a:pathLst>
              <a:path w="6278880" h="2317432" extrusionOk="0">
                <a:moveTo>
                  <a:pt x="6278880" y="134303"/>
                </a:moveTo>
                <a:lnTo>
                  <a:pt x="6278880" y="1722120"/>
                </a:lnTo>
                <a:cubicBezTo>
                  <a:pt x="6151245" y="1867852"/>
                  <a:pt x="5963603" y="1960245"/>
                  <a:pt x="5754053" y="1960245"/>
                </a:cubicBezTo>
                <a:cubicBezTo>
                  <a:pt x="5624513" y="1960245"/>
                  <a:pt x="5504498" y="1925002"/>
                  <a:pt x="5400675" y="1864043"/>
                </a:cubicBezTo>
                <a:cubicBezTo>
                  <a:pt x="5351145" y="2122170"/>
                  <a:pt x="5124450" y="2317433"/>
                  <a:pt x="4852035" y="2317433"/>
                </a:cubicBezTo>
                <a:cubicBezTo>
                  <a:pt x="4687253" y="2317433"/>
                  <a:pt x="4539615" y="2245995"/>
                  <a:pt x="4437698" y="2133600"/>
                </a:cubicBezTo>
                <a:cubicBezTo>
                  <a:pt x="4341495" y="2185035"/>
                  <a:pt x="4231958" y="2214563"/>
                  <a:pt x="4115753" y="2214563"/>
                </a:cubicBezTo>
                <a:cubicBezTo>
                  <a:pt x="3740468" y="2214563"/>
                  <a:pt x="3435668" y="1909763"/>
                  <a:pt x="3435668" y="1534477"/>
                </a:cubicBezTo>
                <a:cubicBezTo>
                  <a:pt x="3435668" y="1455420"/>
                  <a:pt x="3449003" y="1379220"/>
                  <a:pt x="3474720" y="1307783"/>
                </a:cubicBezTo>
                <a:cubicBezTo>
                  <a:pt x="3463290" y="1299210"/>
                  <a:pt x="3452813" y="1289685"/>
                  <a:pt x="3443288" y="1279208"/>
                </a:cubicBezTo>
                <a:cubicBezTo>
                  <a:pt x="3343275" y="1344930"/>
                  <a:pt x="3224213" y="1383030"/>
                  <a:pt x="3095625" y="1383030"/>
                </a:cubicBezTo>
                <a:cubicBezTo>
                  <a:pt x="3039428" y="1383030"/>
                  <a:pt x="2984183" y="1375410"/>
                  <a:pt x="2931795" y="1362075"/>
                </a:cubicBezTo>
                <a:cubicBezTo>
                  <a:pt x="2834640" y="1545908"/>
                  <a:pt x="2641283" y="1670685"/>
                  <a:pt x="2419350" y="1670685"/>
                </a:cubicBezTo>
                <a:cubicBezTo>
                  <a:pt x="2180273" y="1670685"/>
                  <a:pt x="1974533" y="1525905"/>
                  <a:pt x="1885950" y="1319213"/>
                </a:cubicBezTo>
                <a:cubicBezTo>
                  <a:pt x="1864043" y="1339215"/>
                  <a:pt x="1839278" y="1357313"/>
                  <a:pt x="1813560" y="1373505"/>
                </a:cubicBezTo>
                <a:cubicBezTo>
                  <a:pt x="1827848" y="1420178"/>
                  <a:pt x="1835468" y="1469708"/>
                  <a:pt x="1835468" y="1522095"/>
                </a:cubicBezTo>
                <a:cubicBezTo>
                  <a:pt x="1835468" y="1802130"/>
                  <a:pt x="1608773" y="2029777"/>
                  <a:pt x="1327785" y="2029777"/>
                </a:cubicBezTo>
                <a:cubicBezTo>
                  <a:pt x="1108710" y="2029777"/>
                  <a:pt x="922020" y="1890713"/>
                  <a:pt x="851535" y="1696402"/>
                </a:cubicBezTo>
                <a:cubicBezTo>
                  <a:pt x="785813" y="1719263"/>
                  <a:pt x="715328" y="1731645"/>
                  <a:pt x="641985" y="1731645"/>
                </a:cubicBezTo>
                <a:cubicBezTo>
                  <a:pt x="286703" y="1730693"/>
                  <a:pt x="0" y="1444943"/>
                  <a:pt x="0" y="1091565"/>
                </a:cubicBezTo>
                <a:cubicBezTo>
                  <a:pt x="0" y="988695"/>
                  <a:pt x="24765" y="890588"/>
                  <a:pt x="67628" y="804863"/>
                </a:cubicBezTo>
                <a:cubicBezTo>
                  <a:pt x="45720" y="813435"/>
                  <a:pt x="22860" y="821055"/>
                  <a:pt x="0" y="826770"/>
                </a:cubicBezTo>
                <a:lnTo>
                  <a:pt x="0" y="0"/>
                </a:lnTo>
                <a:cubicBezTo>
                  <a:pt x="188595" y="42863"/>
                  <a:pt x="329565" y="211455"/>
                  <a:pt x="329565" y="413385"/>
                </a:cubicBezTo>
                <a:cubicBezTo>
                  <a:pt x="329565" y="459105"/>
                  <a:pt x="321945" y="502920"/>
                  <a:pt x="308610" y="544830"/>
                </a:cubicBezTo>
                <a:cubicBezTo>
                  <a:pt x="404813" y="485775"/>
                  <a:pt x="519113" y="452438"/>
                  <a:pt x="640080" y="452438"/>
                </a:cubicBezTo>
                <a:cubicBezTo>
                  <a:pt x="858203" y="452438"/>
                  <a:pt x="1050608" y="561023"/>
                  <a:pt x="1165860" y="727710"/>
                </a:cubicBezTo>
                <a:cubicBezTo>
                  <a:pt x="1248728" y="593408"/>
                  <a:pt x="1397318" y="502920"/>
                  <a:pt x="1566863" y="502920"/>
                </a:cubicBezTo>
                <a:cubicBezTo>
                  <a:pt x="1735455" y="502920"/>
                  <a:pt x="1884045" y="591503"/>
                  <a:pt x="1966913" y="725805"/>
                </a:cubicBezTo>
                <a:cubicBezTo>
                  <a:pt x="2073593" y="595313"/>
                  <a:pt x="2235518" y="511492"/>
                  <a:pt x="2417445" y="511492"/>
                </a:cubicBezTo>
                <a:cubicBezTo>
                  <a:pt x="2446973" y="511492"/>
                  <a:pt x="2475548" y="513398"/>
                  <a:pt x="2503170" y="518160"/>
                </a:cubicBezTo>
                <a:cubicBezTo>
                  <a:pt x="2595563" y="282892"/>
                  <a:pt x="2825115" y="116205"/>
                  <a:pt x="3093720" y="116205"/>
                </a:cubicBezTo>
                <a:cubicBezTo>
                  <a:pt x="3423285" y="116205"/>
                  <a:pt x="3694748" y="367665"/>
                  <a:pt x="3725228" y="689610"/>
                </a:cubicBezTo>
                <a:cubicBezTo>
                  <a:pt x="3841433" y="701040"/>
                  <a:pt x="3941445" y="769620"/>
                  <a:pt x="3995738" y="866775"/>
                </a:cubicBezTo>
                <a:cubicBezTo>
                  <a:pt x="4034790" y="860108"/>
                  <a:pt x="4073843" y="856298"/>
                  <a:pt x="4114800" y="856298"/>
                </a:cubicBezTo>
                <a:cubicBezTo>
                  <a:pt x="4374833" y="856298"/>
                  <a:pt x="4601528" y="1002983"/>
                  <a:pt x="4715828" y="1218248"/>
                </a:cubicBezTo>
                <a:cubicBezTo>
                  <a:pt x="4759643" y="1207770"/>
                  <a:pt x="4805363" y="1201103"/>
                  <a:pt x="4852035" y="1201103"/>
                </a:cubicBezTo>
                <a:cubicBezTo>
                  <a:pt x="4925378" y="1201103"/>
                  <a:pt x="4994910" y="1215390"/>
                  <a:pt x="5058728" y="1241108"/>
                </a:cubicBezTo>
                <a:cubicBezTo>
                  <a:pt x="5072063" y="868680"/>
                  <a:pt x="5378768" y="570548"/>
                  <a:pt x="5754053" y="570548"/>
                </a:cubicBezTo>
                <a:cubicBezTo>
                  <a:pt x="5767388" y="570548"/>
                  <a:pt x="5780723" y="570548"/>
                  <a:pt x="5793105" y="571500"/>
                </a:cubicBezTo>
                <a:cubicBezTo>
                  <a:pt x="5843588" y="338138"/>
                  <a:pt x="6037898" y="159068"/>
                  <a:pt x="6278880" y="134303"/>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20" name="Google Shape;520;p9"/>
          <p:cNvGrpSpPr/>
          <p:nvPr/>
        </p:nvGrpSpPr>
        <p:grpSpPr>
          <a:xfrm flipH="1">
            <a:off x="8998696" y="3311739"/>
            <a:ext cx="1139189" cy="1517680"/>
            <a:chOff x="4955857" y="3380421"/>
            <a:chExt cx="1139189" cy="1517680"/>
          </a:xfrm>
        </p:grpSpPr>
        <p:sp>
          <p:nvSpPr>
            <p:cNvPr id="521" name="Google Shape;521;p9"/>
            <p:cNvSpPr/>
            <p:nvPr/>
          </p:nvSpPr>
          <p:spPr>
            <a:xfrm>
              <a:off x="5476874" y="3380421"/>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4765" y="707708"/>
                  </a:ln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9"/>
            <p:cNvSpPr/>
            <p:nvPr/>
          </p:nvSpPr>
          <p:spPr>
            <a:xfrm>
              <a:off x="5309234" y="3380421"/>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9"/>
            <p:cNvSpPr/>
            <p:nvPr/>
          </p:nvSpPr>
          <p:spPr>
            <a:xfrm>
              <a:off x="5524193" y="3380421"/>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9"/>
            <p:cNvSpPr/>
            <p:nvPr/>
          </p:nvSpPr>
          <p:spPr>
            <a:xfrm>
              <a:off x="5247321" y="3542346"/>
              <a:ext cx="280003" cy="505073"/>
            </a:xfrm>
            <a:custGeom>
              <a:avLst/>
              <a:gdLst/>
              <a:ahLst/>
              <a:cxnLst/>
              <a:rect l="l" t="t" r="r" b="b"/>
              <a:pathLst>
                <a:path w="280003" h="505073" extrusionOk="0">
                  <a:moveTo>
                    <a:pt x="278130" y="0"/>
                  </a:moveTo>
                  <a:cubicBezTo>
                    <a:pt x="233363" y="238125"/>
                    <a:pt x="170497" y="401003"/>
                    <a:pt x="0" y="479108"/>
                  </a:cubicBezTo>
                  <a:cubicBezTo>
                    <a:pt x="237172" y="586740"/>
                    <a:pt x="291465" y="346710"/>
                    <a:pt x="27813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9"/>
            <p:cNvSpPr/>
            <p:nvPr/>
          </p:nvSpPr>
          <p:spPr>
            <a:xfrm>
              <a:off x="5523809" y="3542346"/>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9"/>
            <p:cNvSpPr/>
            <p:nvPr/>
          </p:nvSpPr>
          <p:spPr>
            <a:xfrm>
              <a:off x="5174932" y="3711892"/>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9"/>
            <p:cNvSpPr/>
            <p:nvPr/>
          </p:nvSpPr>
          <p:spPr>
            <a:xfrm>
              <a:off x="5523265" y="37118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9"/>
            <p:cNvSpPr/>
            <p:nvPr/>
          </p:nvSpPr>
          <p:spPr>
            <a:xfrm>
              <a:off x="5174932" y="4030979"/>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9"/>
            <p:cNvSpPr/>
            <p:nvPr/>
          </p:nvSpPr>
          <p:spPr>
            <a:xfrm>
              <a:off x="5523265" y="4030979"/>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9"/>
            <p:cNvSpPr/>
            <p:nvPr/>
          </p:nvSpPr>
          <p:spPr>
            <a:xfrm>
              <a:off x="4998719" y="4211002"/>
              <a:ext cx="530137" cy="505009"/>
            </a:xfrm>
            <a:custGeom>
              <a:avLst/>
              <a:gdLst/>
              <a:ahLst/>
              <a:cxnLst/>
              <a:rect l="l" t="t" r="r" b="b"/>
              <a:pathLst>
                <a:path w="530137" h="505009" extrusionOk="0">
                  <a:moveTo>
                    <a:pt x="526733" y="0"/>
                  </a:moveTo>
                  <a:cubicBezTo>
                    <a:pt x="441960" y="238125"/>
                    <a:pt x="322897" y="401003"/>
                    <a:pt x="0" y="479107"/>
                  </a:cubicBezTo>
                  <a:cubicBezTo>
                    <a:pt x="447675" y="586740"/>
                    <a:pt x="551498" y="345757"/>
                    <a:pt x="526733"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9"/>
            <p:cNvSpPr/>
            <p:nvPr/>
          </p:nvSpPr>
          <p:spPr>
            <a:xfrm>
              <a:off x="5522257" y="4211002"/>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9"/>
            <p:cNvSpPr/>
            <p:nvPr/>
          </p:nvSpPr>
          <p:spPr>
            <a:xfrm>
              <a:off x="4955857" y="4351971"/>
              <a:ext cx="573268" cy="546130"/>
            </a:xfrm>
            <a:custGeom>
              <a:avLst/>
              <a:gdLst/>
              <a:ahLst/>
              <a:cxnLst/>
              <a:rect l="l" t="t" r="r" b="b"/>
              <a:pathLst>
                <a:path w="573268" h="546130" extrusionOk="0">
                  <a:moveTo>
                    <a:pt x="569595" y="0"/>
                  </a:moveTo>
                  <a:cubicBezTo>
                    <a:pt x="477202" y="257175"/>
                    <a:pt x="349567" y="434340"/>
                    <a:pt x="0" y="518160"/>
                  </a:cubicBezTo>
                  <a:cubicBezTo>
                    <a:pt x="484823" y="634365"/>
                    <a:pt x="596265" y="374333"/>
                    <a:pt x="56959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9"/>
            <p:cNvSpPr/>
            <p:nvPr/>
          </p:nvSpPr>
          <p:spPr>
            <a:xfrm>
              <a:off x="5522009" y="4351971"/>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4" name="Google Shape;534;p9"/>
          <p:cNvGrpSpPr/>
          <p:nvPr/>
        </p:nvGrpSpPr>
        <p:grpSpPr>
          <a:xfrm flipH="1">
            <a:off x="8608171" y="3564152"/>
            <a:ext cx="1139189" cy="1517680"/>
            <a:chOff x="5346382" y="3632834"/>
            <a:chExt cx="1139189" cy="1517680"/>
          </a:xfrm>
        </p:grpSpPr>
        <p:sp>
          <p:nvSpPr>
            <p:cNvPr id="535" name="Google Shape;535;p9"/>
            <p:cNvSpPr/>
            <p:nvPr/>
          </p:nvSpPr>
          <p:spPr>
            <a:xfrm>
              <a:off x="5867399" y="3632834"/>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3813" y="707708"/>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9"/>
            <p:cNvSpPr/>
            <p:nvPr/>
          </p:nvSpPr>
          <p:spPr>
            <a:xfrm>
              <a:off x="5699759" y="3632834"/>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9"/>
            <p:cNvSpPr/>
            <p:nvPr/>
          </p:nvSpPr>
          <p:spPr>
            <a:xfrm>
              <a:off x="5914718" y="3632834"/>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9"/>
            <p:cNvSpPr/>
            <p:nvPr/>
          </p:nvSpPr>
          <p:spPr>
            <a:xfrm>
              <a:off x="5637846" y="3794759"/>
              <a:ext cx="279982" cy="505073"/>
            </a:xfrm>
            <a:custGeom>
              <a:avLst/>
              <a:gdLst/>
              <a:ahLst/>
              <a:cxnLst/>
              <a:rect l="l" t="t" r="r" b="b"/>
              <a:pathLst>
                <a:path w="279982" h="505073" extrusionOk="0">
                  <a:moveTo>
                    <a:pt x="278130" y="0"/>
                  </a:moveTo>
                  <a:cubicBezTo>
                    <a:pt x="233363" y="238125"/>
                    <a:pt x="170497" y="401003"/>
                    <a:pt x="0" y="479108"/>
                  </a:cubicBezTo>
                  <a:cubicBezTo>
                    <a:pt x="236220" y="586740"/>
                    <a:pt x="291465" y="346710"/>
                    <a:pt x="27813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9"/>
            <p:cNvSpPr/>
            <p:nvPr/>
          </p:nvSpPr>
          <p:spPr>
            <a:xfrm>
              <a:off x="5914334" y="3794759"/>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9"/>
            <p:cNvSpPr/>
            <p:nvPr/>
          </p:nvSpPr>
          <p:spPr>
            <a:xfrm>
              <a:off x="5565456" y="3965256"/>
              <a:ext cx="352727" cy="505009"/>
            </a:xfrm>
            <a:custGeom>
              <a:avLst/>
              <a:gdLst/>
              <a:ahLst/>
              <a:cxnLst/>
              <a:rect l="l" t="t" r="r" b="b"/>
              <a:pathLst>
                <a:path w="352727" h="505009" extrusionOk="0">
                  <a:moveTo>
                    <a:pt x="350520" y="0"/>
                  </a:moveTo>
                  <a:cubicBezTo>
                    <a:pt x="294323" y="238125"/>
                    <a:pt x="215265" y="401003"/>
                    <a:pt x="0" y="479108"/>
                  </a:cubicBezTo>
                  <a:cubicBezTo>
                    <a:pt x="298133" y="586740"/>
                    <a:pt x="366713" y="345758"/>
                    <a:pt x="35052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9"/>
            <p:cNvSpPr/>
            <p:nvPr/>
          </p:nvSpPr>
          <p:spPr>
            <a:xfrm>
              <a:off x="5913790" y="3965256"/>
              <a:ext cx="352706" cy="505009"/>
            </a:xfrm>
            <a:custGeom>
              <a:avLst/>
              <a:gdLst/>
              <a:ahLst/>
              <a:cxnLst/>
              <a:rect l="l" t="t" r="r" b="b"/>
              <a:pathLst>
                <a:path w="352706" h="505009" extrusionOk="0">
                  <a:moveTo>
                    <a:pt x="2187" y="0"/>
                  </a:moveTo>
                  <a:cubicBezTo>
                    <a:pt x="58384" y="238125"/>
                    <a:pt x="137441" y="401003"/>
                    <a:pt x="352706" y="479108"/>
                  </a:cubicBezTo>
                  <a:cubicBezTo>
                    <a:pt x="55527" y="586740"/>
                    <a:pt x="-14006" y="345758"/>
                    <a:pt x="218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9"/>
            <p:cNvSpPr/>
            <p:nvPr/>
          </p:nvSpPr>
          <p:spPr>
            <a:xfrm>
              <a:off x="5565456" y="4283392"/>
              <a:ext cx="352727" cy="505073"/>
            </a:xfrm>
            <a:custGeom>
              <a:avLst/>
              <a:gdLst/>
              <a:ahLst/>
              <a:cxnLst/>
              <a:rect l="l" t="t" r="r" b="b"/>
              <a:pathLst>
                <a:path w="352727" h="505073" extrusionOk="0">
                  <a:moveTo>
                    <a:pt x="350520" y="0"/>
                  </a:moveTo>
                  <a:cubicBezTo>
                    <a:pt x="294323" y="238125"/>
                    <a:pt x="215265" y="401002"/>
                    <a:pt x="0" y="479107"/>
                  </a:cubicBezTo>
                  <a:cubicBezTo>
                    <a:pt x="298133" y="586740"/>
                    <a:pt x="366713" y="346710"/>
                    <a:pt x="35052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9"/>
            <p:cNvSpPr/>
            <p:nvPr/>
          </p:nvSpPr>
          <p:spPr>
            <a:xfrm>
              <a:off x="5913790" y="42833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9"/>
            <p:cNvSpPr/>
            <p:nvPr/>
          </p:nvSpPr>
          <p:spPr>
            <a:xfrm>
              <a:off x="5389244" y="4463414"/>
              <a:ext cx="530137" cy="505009"/>
            </a:xfrm>
            <a:custGeom>
              <a:avLst/>
              <a:gdLst/>
              <a:ahLst/>
              <a:cxnLst/>
              <a:rect l="l" t="t" r="r" b="b"/>
              <a:pathLst>
                <a:path w="530137" h="505009" extrusionOk="0">
                  <a:moveTo>
                    <a:pt x="526733" y="0"/>
                  </a:moveTo>
                  <a:cubicBezTo>
                    <a:pt x="441960" y="238125"/>
                    <a:pt x="322898" y="401003"/>
                    <a:pt x="0" y="479107"/>
                  </a:cubicBezTo>
                  <a:cubicBezTo>
                    <a:pt x="447675" y="586740"/>
                    <a:pt x="551498" y="345757"/>
                    <a:pt x="52673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9"/>
            <p:cNvSpPr/>
            <p:nvPr/>
          </p:nvSpPr>
          <p:spPr>
            <a:xfrm>
              <a:off x="5912782" y="4463414"/>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9"/>
            <p:cNvSpPr/>
            <p:nvPr/>
          </p:nvSpPr>
          <p:spPr>
            <a:xfrm>
              <a:off x="5346382" y="4604384"/>
              <a:ext cx="573247" cy="546130"/>
            </a:xfrm>
            <a:custGeom>
              <a:avLst/>
              <a:gdLst/>
              <a:ahLst/>
              <a:cxnLst/>
              <a:rect l="l" t="t" r="r" b="b"/>
              <a:pathLst>
                <a:path w="573247" h="546130" extrusionOk="0">
                  <a:moveTo>
                    <a:pt x="569595" y="0"/>
                  </a:moveTo>
                  <a:cubicBezTo>
                    <a:pt x="477202" y="257175"/>
                    <a:pt x="349567" y="434340"/>
                    <a:pt x="0" y="518160"/>
                  </a:cubicBezTo>
                  <a:cubicBezTo>
                    <a:pt x="483870" y="634365"/>
                    <a:pt x="596265" y="374333"/>
                    <a:pt x="56959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9"/>
            <p:cNvSpPr/>
            <p:nvPr/>
          </p:nvSpPr>
          <p:spPr>
            <a:xfrm>
              <a:off x="5912534" y="4604384"/>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8" name="Google Shape;548;p9"/>
          <p:cNvGrpSpPr/>
          <p:nvPr/>
        </p:nvGrpSpPr>
        <p:grpSpPr>
          <a:xfrm flipH="1">
            <a:off x="7552801" y="3435564"/>
            <a:ext cx="996314" cy="1327585"/>
            <a:chOff x="6544627" y="3504246"/>
            <a:chExt cx="996314" cy="1327585"/>
          </a:xfrm>
        </p:grpSpPr>
        <p:sp>
          <p:nvSpPr>
            <p:cNvPr id="549" name="Google Shape;549;p9"/>
            <p:cNvSpPr/>
            <p:nvPr/>
          </p:nvSpPr>
          <p:spPr>
            <a:xfrm>
              <a:off x="6999921" y="3504246"/>
              <a:ext cx="85725" cy="1238250"/>
            </a:xfrm>
            <a:custGeom>
              <a:avLst/>
              <a:gdLst/>
              <a:ahLst/>
              <a:cxnLst/>
              <a:rect l="l" t="t" r="r" b="b"/>
              <a:pathLst>
                <a:path w="85725" h="1238250" extrusionOk="0">
                  <a:moveTo>
                    <a:pt x="42863" y="0"/>
                  </a:moveTo>
                  <a:lnTo>
                    <a:pt x="63818" y="619125"/>
                  </a:lnTo>
                  <a:lnTo>
                    <a:pt x="85725" y="1238250"/>
                  </a:lnTo>
                  <a:lnTo>
                    <a:pt x="42863" y="1238250"/>
                  </a:lnTo>
                  <a:lnTo>
                    <a:pt x="0" y="1238250"/>
                  </a:lnTo>
                  <a:lnTo>
                    <a:pt x="20955" y="619125"/>
                  </a:ln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9"/>
            <p:cNvSpPr/>
            <p:nvPr/>
          </p:nvSpPr>
          <p:spPr>
            <a:xfrm>
              <a:off x="6854189" y="3504246"/>
              <a:ext cx="189743" cy="342549"/>
            </a:xfrm>
            <a:custGeom>
              <a:avLst/>
              <a:gdLst/>
              <a:ahLst/>
              <a:cxnLst/>
              <a:rect l="l" t="t" r="r" b="b"/>
              <a:pathLst>
                <a:path w="189743" h="342549" extrusionOk="0">
                  <a:moveTo>
                    <a:pt x="188595" y="0"/>
                  </a:moveTo>
                  <a:cubicBezTo>
                    <a:pt x="158115" y="160972"/>
                    <a:pt x="115253" y="272415"/>
                    <a:pt x="0" y="324803"/>
                  </a:cubicBezTo>
                  <a:cubicBezTo>
                    <a:pt x="160020" y="398145"/>
                    <a:pt x="197167" y="235268"/>
                    <a:pt x="18859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9"/>
            <p:cNvSpPr/>
            <p:nvPr/>
          </p:nvSpPr>
          <p:spPr>
            <a:xfrm>
              <a:off x="7041635" y="3504246"/>
              <a:ext cx="189743" cy="342549"/>
            </a:xfrm>
            <a:custGeom>
              <a:avLst/>
              <a:gdLst/>
              <a:ahLst/>
              <a:cxnLst/>
              <a:rect l="l" t="t" r="r" b="b"/>
              <a:pathLst>
                <a:path w="189743" h="342549" extrusionOk="0">
                  <a:moveTo>
                    <a:pt x="1148" y="0"/>
                  </a:moveTo>
                  <a:cubicBezTo>
                    <a:pt x="31629" y="160972"/>
                    <a:pt x="74491" y="272415"/>
                    <a:pt x="189744" y="324803"/>
                  </a:cubicBezTo>
                  <a:cubicBezTo>
                    <a:pt x="29723" y="398145"/>
                    <a:pt x="-7424" y="235268"/>
                    <a:pt x="1148"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9"/>
            <p:cNvSpPr/>
            <p:nvPr/>
          </p:nvSpPr>
          <p:spPr>
            <a:xfrm>
              <a:off x="6798944" y="3646169"/>
              <a:ext cx="245396" cy="441837"/>
            </a:xfrm>
            <a:custGeom>
              <a:avLst/>
              <a:gdLst/>
              <a:ahLst/>
              <a:cxnLst/>
              <a:rect l="l" t="t" r="r" b="b"/>
              <a:pathLst>
                <a:path w="245396" h="441837" extrusionOk="0">
                  <a:moveTo>
                    <a:pt x="243840" y="0"/>
                  </a:moveTo>
                  <a:cubicBezTo>
                    <a:pt x="204788" y="207645"/>
                    <a:pt x="149543" y="351473"/>
                    <a:pt x="0" y="419100"/>
                  </a:cubicBezTo>
                  <a:cubicBezTo>
                    <a:pt x="206693" y="513398"/>
                    <a:pt x="255270" y="302895"/>
                    <a:pt x="24384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9"/>
            <p:cNvSpPr/>
            <p:nvPr/>
          </p:nvSpPr>
          <p:spPr>
            <a:xfrm>
              <a:off x="7041207" y="3646169"/>
              <a:ext cx="245417" cy="441837"/>
            </a:xfrm>
            <a:custGeom>
              <a:avLst/>
              <a:gdLst/>
              <a:ahLst/>
              <a:cxnLst/>
              <a:rect l="l" t="t" r="r" b="b"/>
              <a:pathLst>
                <a:path w="245417" h="441837" extrusionOk="0">
                  <a:moveTo>
                    <a:pt x="1577" y="0"/>
                  </a:moveTo>
                  <a:cubicBezTo>
                    <a:pt x="40630" y="207645"/>
                    <a:pt x="95875" y="351473"/>
                    <a:pt x="245417" y="419100"/>
                  </a:cubicBezTo>
                  <a:cubicBezTo>
                    <a:pt x="37773" y="513398"/>
                    <a:pt x="-9852" y="302895"/>
                    <a:pt x="157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9"/>
            <p:cNvSpPr/>
            <p:nvPr/>
          </p:nvSpPr>
          <p:spPr>
            <a:xfrm>
              <a:off x="6736079" y="3794759"/>
              <a:ext cx="308664" cy="441837"/>
            </a:xfrm>
            <a:custGeom>
              <a:avLst/>
              <a:gdLst/>
              <a:ahLst/>
              <a:cxnLst/>
              <a:rect l="l" t="t" r="r" b="b"/>
              <a:pathLst>
                <a:path w="308664" h="441837" extrusionOk="0">
                  <a:moveTo>
                    <a:pt x="306705" y="0"/>
                  </a:moveTo>
                  <a:cubicBezTo>
                    <a:pt x="257175" y="207645"/>
                    <a:pt x="187642" y="351472"/>
                    <a:pt x="0" y="419100"/>
                  </a:cubicBezTo>
                  <a:cubicBezTo>
                    <a:pt x="260985" y="513397"/>
                    <a:pt x="320992" y="302895"/>
                    <a:pt x="30670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9"/>
            <p:cNvSpPr/>
            <p:nvPr/>
          </p:nvSpPr>
          <p:spPr>
            <a:xfrm>
              <a:off x="7040824" y="3794759"/>
              <a:ext cx="308665" cy="441837"/>
            </a:xfrm>
            <a:custGeom>
              <a:avLst/>
              <a:gdLst/>
              <a:ahLst/>
              <a:cxnLst/>
              <a:rect l="l" t="t" r="r" b="b"/>
              <a:pathLst>
                <a:path w="308665" h="441837" extrusionOk="0">
                  <a:moveTo>
                    <a:pt x="1960" y="0"/>
                  </a:moveTo>
                  <a:cubicBezTo>
                    <a:pt x="51490" y="207645"/>
                    <a:pt x="121023" y="351472"/>
                    <a:pt x="308665" y="419100"/>
                  </a:cubicBezTo>
                  <a:cubicBezTo>
                    <a:pt x="47680" y="513397"/>
                    <a:pt x="-12327" y="302895"/>
                    <a:pt x="196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9"/>
            <p:cNvSpPr/>
            <p:nvPr/>
          </p:nvSpPr>
          <p:spPr>
            <a:xfrm>
              <a:off x="6736079" y="4073842"/>
              <a:ext cx="308664" cy="441510"/>
            </a:xfrm>
            <a:custGeom>
              <a:avLst/>
              <a:gdLst/>
              <a:ahLst/>
              <a:cxnLst/>
              <a:rect l="l" t="t" r="r" b="b"/>
              <a:pathLst>
                <a:path w="308664" h="441510" extrusionOk="0">
                  <a:moveTo>
                    <a:pt x="306705" y="0"/>
                  </a:moveTo>
                  <a:cubicBezTo>
                    <a:pt x="257175" y="207645"/>
                    <a:pt x="187642" y="351472"/>
                    <a:pt x="0" y="419100"/>
                  </a:cubicBezTo>
                  <a:cubicBezTo>
                    <a:pt x="260985" y="512445"/>
                    <a:pt x="320992" y="302895"/>
                    <a:pt x="30670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9"/>
            <p:cNvSpPr/>
            <p:nvPr/>
          </p:nvSpPr>
          <p:spPr>
            <a:xfrm>
              <a:off x="7040824" y="4073842"/>
              <a:ext cx="308665" cy="441510"/>
            </a:xfrm>
            <a:custGeom>
              <a:avLst/>
              <a:gdLst/>
              <a:ahLst/>
              <a:cxnLst/>
              <a:rect l="l" t="t" r="r" b="b"/>
              <a:pathLst>
                <a:path w="308665" h="441510" extrusionOk="0">
                  <a:moveTo>
                    <a:pt x="1960" y="0"/>
                  </a:moveTo>
                  <a:cubicBezTo>
                    <a:pt x="51490" y="207645"/>
                    <a:pt x="121023" y="351472"/>
                    <a:pt x="308665" y="419100"/>
                  </a:cubicBezTo>
                  <a:cubicBezTo>
                    <a:pt x="47680" y="512445"/>
                    <a:pt x="-12327" y="302895"/>
                    <a:pt x="196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9"/>
            <p:cNvSpPr/>
            <p:nvPr/>
          </p:nvSpPr>
          <p:spPr>
            <a:xfrm>
              <a:off x="6581774" y="4231004"/>
              <a:ext cx="463823" cy="441837"/>
            </a:xfrm>
            <a:custGeom>
              <a:avLst/>
              <a:gdLst/>
              <a:ahLst/>
              <a:cxnLst/>
              <a:rect l="l" t="t" r="r" b="b"/>
              <a:pathLst>
                <a:path w="463823" h="441837" extrusionOk="0">
                  <a:moveTo>
                    <a:pt x="461010" y="0"/>
                  </a:moveTo>
                  <a:cubicBezTo>
                    <a:pt x="386715" y="207645"/>
                    <a:pt x="282893" y="351472"/>
                    <a:pt x="0" y="419100"/>
                  </a:cubicBezTo>
                  <a:cubicBezTo>
                    <a:pt x="391478" y="513397"/>
                    <a:pt x="481965" y="302895"/>
                    <a:pt x="46101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9"/>
            <p:cNvSpPr/>
            <p:nvPr/>
          </p:nvSpPr>
          <p:spPr>
            <a:xfrm>
              <a:off x="7039950" y="4231004"/>
              <a:ext cx="463844" cy="441837"/>
            </a:xfrm>
            <a:custGeom>
              <a:avLst/>
              <a:gdLst/>
              <a:ahLst/>
              <a:cxnLst/>
              <a:rect l="l" t="t" r="r" b="b"/>
              <a:pathLst>
                <a:path w="463844" h="441837" extrusionOk="0">
                  <a:moveTo>
                    <a:pt x="2834" y="0"/>
                  </a:moveTo>
                  <a:cubicBezTo>
                    <a:pt x="77129" y="207645"/>
                    <a:pt x="180952" y="351472"/>
                    <a:pt x="463844" y="419100"/>
                  </a:cubicBezTo>
                  <a:cubicBezTo>
                    <a:pt x="71414" y="513397"/>
                    <a:pt x="-18121" y="302895"/>
                    <a:pt x="2834"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9"/>
            <p:cNvSpPr/>
            <p:nvPr/>
          </p:nvSpPr>
          <p:spPr>
            <a:xfrm>
              <a:off x="6544627" y="4353877"/>
              <a:ext cx="501243" cy="477954"/>
            </a:xfrm>
            <a:custGeom>
              <a:avLst/>
              <a:gdLst/>
              <a:ahLst/>
              <a:cxnLst/>
              <a:rect l="l" t="t" r="r" b="b"/>
              <a:pathLst>
                <a:path w="501243" h="477954" extrusionOk="0">
                  <a:moveTo>
                    <a:pt x="498157" y="0"/>
                  </a:moveTo>
                  <a:cubicBezTo>
                    <a:pt x="418147" y="224790"/>
                    <a:pt x="305753" y="380047"/>
                    <a:pt x="0" y="453390"/>
                  </a:cubicBezTo>
                  <a:cubicBezTo>
                    <a:pt x="422910" y="555307"/>
                    <a:pt x="521017" y="327660"/>
                    <a:pt x="49815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9"/>
            <p:cNvSpPr/>
            <p:nvPr/>
          </p:nvSpPr>
          <p:spPr>
            <a:xfrm>
              <a:off x="7039678" y="4353877"/>
              <a:ext cx="501263" cy="477954"/>
            </a:xfrm>
            <a:custGeom>
              <a:avLst/>
              <a:gdLst/>
              <a:ahLst/>
              <a:cxnLst/>
              <a:rect l="l" t="t" r="r" b="b"/>
              <a:pathLst>
                <a:path w="501263" h="477954" extrusionOk="0">
                  <a:moveTo>
                    <a:pt x="3106" y="0"/>
                  </a:moveTo>
                  <a:cubicBezTo>
                    <a:pt x="83116" y="224790"/>
                    <a:pt x="195511" y="380047"/>
                    <a:pt x="501264" y="453390"/>
                  </a:cubicBezTo>
                  <a:cubicBezTo>
                    <a:pt x="77401" y="555307"/>
                    <a:pt x="-19754" y="327660"/>
                    <a:pt x="3106"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2" name="Google Shape;562;p9"/>
          <p:cNvGrpSpPr/>
          <p:nvPr/>
        </p:nvGrpSpPr>
        <p:grpSpPr>
          <a:xfrm flipH="1">
            <a:off x="7077505" y="3184105"/>
            <a:ext cx="1139188" cy="1517680"/>
            <a:chOff x="6877049" y="3252787"/>
            <a:chExt cx="1139188" cy="1517680"/>
          </a:xfrm>
        </p:grpSpPr>
        <p:sp>
          <p:nvSpPr>
            <p:cNvPr id="563" name="Google Shape;563;p9"/>
            <p:cNvSpPr/>
            <p:nvPr/>
          </p:nvSpPr>
          <p:spPr>
            <a:xfrm>
              <a:off x="7397114" y="3252787"/>
              <a:ext cx="98107" cy="1416367"/>
            </a:xfrm>
            <a:custGeom>
              <a:avLst/>
              <a:gdLst/>
              <a:ahLst/>
              <a:cxnLst/>
              <a:rect l="l" t="t" r="r" b="b"/>
              <a:pathLst>
                <a:path w="98107" h="1416367" extrusionOk="0">
                  <a:moveTo>
                    <a:pt x="49530" y="0"/>
                  </a:moveTo>
                  <a:lnTo>
                    <a:pt x="74295" y="707707"/>
                  </a:lnTo>
                  <a:lnTo>
                    <a:pt x="98107" y="1416368"/>
                  </a:lnTo>
                  <a:lnTo>
                    <a:pt x="49530" y="1416368"/>
                  </a:lnTo>
                  <a:lnTo>
                    <a:pt x="0" y="1416368"/>
                  </a:lnTo>
                  <a:lnTo>
                    <a:pt x="24765" y="707707"/>
                  </a:ln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9"/>
            <p:cNvSpPr/>
            <p:nvPr/>
          </p:nvSpPr>
          <p:spPr>
            <a:xfrm>
              <a:off x="7230427" y="3252787"/>
              <a:ext cx="217475" cy="391392"/>
            </a:xfrm>
            <a:custGeom>
              <a:avLst/>
              <a:gdLst/>
              <a:ahLst/>
              <a:cxnLst/>
              <a:rect l="l" t="t" r="r" b="b"/>
              <a:pathLst>
                <a:path w="217475" h="391392" extrusionOk="0">
                  <a:moveTo>
                    <a:pt x="216217" y="0"/>
                  </a:moveTo>
                  <a:cubicBezTo>
                    <a:pt x="180975" y="184785"/>
                    <a:pt x="132397" y="311468"/>
                    <a:pt x="0" y="371475"/>
                  </a:cubicBezTo>
                  <a:cubicBezTo>
                    <a:pt x="183832" y="454343"/>
                    <a:pt x="225742" y="268605"/>
                    <a:pt x="21621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9"/>
            <p:cNvSpPr/>
            <p:nvPr/>
          </p:nvSpPr>
          <p:spPr>
            <a:xfrm>
              <a:off x="7445175" y="3252787"/>
              <a:ext cx="217686" cy="391392"/>
            </a:xfrm>
            <a:custGeom>
              <a:avLst/>
              <a:gdLst/>
              <a:ahLst/>
              <a:cxnLst/>
              <a:rect l="l" t="t" r="r" b="b"/>
              <a:pathLst>
                <a:path w="217686" h="391392" extrusionOk="0">
                  <a:moveTo>
                    <a:pt x="1469" y="0"/>
                  </a:moveTo>
                  <a:cubicBezTo>
                    <a:pt x="36712" y="184785"/>
                    <a:pt x="85289" y="311468"/>
                    <a:pt x="217687" y="371475"/>
                  </a:cubicBezTo>
                  <a:cubicBezTo>
                    <a:pt x="33854" y="454343"/>
                    <a:pt x="-9008" y="268605"/>
                    <a:pt x="146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9"/>
            <p:cNvSpPr/>
            <p:nvPr/>
          </p:nvSpPr>
          <p:spPr>
            <a:xfrm>
              <a:off x="7168514" y="3414712"/>
              <a:ext cx="279771" cy="505073"/>
            </a:xfrm>
            <a:custGeom>
              <a:avLst/>
              <a:gdLst/>
              <a:ahLst/>
              <a:cxnLst/>
              <a:rect l="l" t="t" r="r" b="b"/>
              <a:pathLst>
                <a:path w="279771" h="505073" extrusionOk="0">
                  <a:moveTo>
                    <a:pt x="278130" y="0"/>
                  </a:moveTo>
                  <a:cubicBezTo>
                    <a:pt x="233363" y="238125"/>
                    <a:pt x="170497" y="401003"/>
                    <a:pt x="0" y="479107"/>
                  </a:cubicBezTo>
                  <a:cubicBezTo>
                    <a:pt x="236220" y="586740"/>
                    <a:pt x="290513" y="346710"/>
                    <a:pt x="27813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9"/>
            <p:cNvSpPr/>
            <p:nvPr/>
          </p:nvSpPr>
          <p:spPr>
            <a:xfrm>
              <a:off x="7444792" y="3414712"/>
              <a:ext cx="279982" cy="505073"/>
            </a:xfrm>
            <a:custGeom>
              <a:avLst/>
              <a:gdLst/>
              <a:ahLst/>
              <a:cxnLst/>
              <a:rect l="l" t="t" r="r" b="b"/>
              <a:pathLst>
                <a:path w="279982" h="505073" extrusionOk="0">
                  <a:moveTo>
                    <a:pt x="1852" y="0"/>
                  </a:moveTo>
                  <a:cubicBezTo>
                    <a:pt x="46620" y="238125"/>
                    <a:pt x="109485" y="401003"/>
                    <a:pt x="279982" y="479107"/>
                  </a:cubicBezTo>
                  <a:cubicBezTo>
                    <a:pt x="43762" y="586740"/>
                    <a:pt x="-11483" y="346710"/>
                    <a:pt x="185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9"/>
            <p:cNvSpPr/>
            <p:nvPr/>
          </p:nvSpPr>
          <p:spPr>
            <a:xfrm>
              <a:off x="7096124" y="3585209"/>
              <a:ext cx="352706" cy="505009"/>
            </a:xfrm>
            <a:custGeom>
              <a:avLst/>
              <a:gdLst/>
              <a:ahLst/>
              <a:cxnLst/>
              <a:rect l="l" t="t" r="r" b="b"/>
              <a:pathLst>
                <a:path w="352706" h="505009" extrusionOk="0">
                  <a:moveTo>
                    <a:pt x="350520" y="0"/>
                  </a:moveTo>
                  <a:cubicBezTo>
                    <a:pt x="294322" y="238125"/>
                    <a:pt x="215265" y="401003"/>
                    <a:pt x="0" y="479108"/>
                  </a:cubicBezTo>
                  <a:cubicBezTo>
                    <a:pt x="297180" y="586740"/>
                    <a:pt x="366713" y="345758"/>
                    <a:pt x="35052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9"/>
            <p:cNvSpPr/>
            <p:nvPr/>
          </p:nvSpPr>
          <p:spPr>
            <a:xfrm>
              <a:off x="7444437" y="3585209"/>
              <a:ext cx="352727" cy="505009"/>
            </a:xfrm>
            <a:custGeom>
              <a:avLst/>
              <a:gdLst/>
              <a:ahLst/>
              <a:cxnLst/>
              <a:rect l="l" t="t" r="r" b="b"/>
              <a:pathLst>
                <a:path w="352727" h="505009" extrusionOk="0">
                  <a:moveTo>
                    <a:pt x="2207" y="0"/>
                  </a:moveTo>
                  <a:cubicBezTo>
                    <a:pt x="58405" y="238125"/>
                    <a:pt x="137462" y="401003"/>
                    <a:pt x="352727" y="479108"/>
                  </a:cubicBezTo>
                  <a:cubicBezTo>
                    <a:pt x="54594" y="586740"/>
                    <a:pt x="-13985" y="345758"/>
                    <a:pt x="220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9"/>
            <p:cNvSpPr/>
            <p:nvPr/>
          </p:nvSpPr>
          <p:spPr>
            <a:xfrm>
              <a:off x="7096124" y="3903344"/>
              <a:ext cx="352706" cy="505073"/>
            </a:xfrm>
            <a:custGeom>
              <a:avLst/>
              <a:gdLst/>
              <a:ahLst/>
              <a:cxnLst/>
              <a:rect l="l" t="t" r="r" b="b"/>
              <a:pathLst>
                <a:path w="352706" h="505073" extrusionOk="0">
                  <a:moveTo>
                    <a:pt x="350520" y="0"/>
                  </a:moveTo>
                  <a:cubicBezTo>
                    <a:pt x="294322" y="238125"/>
                    <a:pt x="215265" y="401003"/>
                    <a:pt x="0" y="479108"/>
                  </a:cubicBezTo>
                  <a:cubicBezTo>
                    <a:pt x="297180" y="586740"/>
                    <a:pt x="366713" y="346710"/>
                    <a:pt x="35052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9"/>
            <p:cNvSpPr/>
            <p:nvPr/>
          </p:nvSpPr>
          <p:spPr>
            <a:xfrm>
              <a:off x="7444437" y="3903344"/>
              <a:ext cx="352727" cy="505073"/>
            </a:xfrm>
            <a:custGeom>
              <a:avLst/>
              <a:gdLst/>
              <a:ahLst/>
              <a:cxnLst/>
              <a:rect l="l" t="t" r="r" b="b"/>
              <a:pathLst>
                <a:path w="352727" h="505073" extrusionOk="0">
                  <a:moveTo>
                    <a:pt x="2207" y="0"/>
                  </a:moveTo>
                  <a:cubicBezTo>
                    <a:pt x="58405" y="238125"/>
                    <a:pt x="137462" y="401003"/>
                    <a:pt x="352727" y="479108"/>
                  </a:cubicBezTo>
                  <a:cubicBezTo>
                    <a:pt x="54594" y="586740"/>
                    <a:pt x="-13985" y="346710"/>
                    <a:pt x="220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9"/>
            <p:cNvSpPr/>
            <p:nvPr/>
          </p:nvSpPr>
          <p:spPr>
            <a:xfrm>
              <a:off x="6919912" y="4083367"/>
              <a:ext cx="529927" cy="505009"/>
            </a:xfrm>
            <a:custGeom>
              <a:avLst/>
              <a:gdLst/>
              <a:ahLst/>
              <a:cxnLst/>
              <a:rect l="l" t="t" r="r" b="b"/>
              <a:pathLst>
                <a:path w="529927" h="505009" extrusionOk="0">
                  <a:moveTo>
                    <a:pt x="526732" y="0"/>
                  </a:moveTo>
                  <a:cubicBezTo>
                    <a:pt x="441960" y="238125"/>
                    <a:pt x="322897" y="401002"/>
                    <a:pt x="0" y="479107"/>
                  </a:cubicBezTo>
                  <a:cubicBezTo>
                    <a:pt x="447675" y="586740"/>
                    <a:pt x="550545" y="345757"/>
                    <a:pt x="52673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9"/>
            <p:cNvSpPr/>
            <p:nvPr/>
          </p:nvSpPr>
          <p:spPr>
            <a:xfrm>
              <a:off x="7443239" y="4083367"/>
              <a:ext cx="530137" cy="505009"/>
            </a:xfrm>
            <a:custGeom>
              <a:avLst/>
              <a:gdLst/>
              <a:ahLst/>
              <a:cxnLst/>
              <a:rect l="l" t="t" r="r" b="b"/>
              <a:pathLst>
                <a:path w="530137" h="505009" extrusionOk="0">
                  <a:moveTo>
                    <a:pt x="3405" y="0"/>
                  </a:moveTo>
                  <a:cubicBezTo>
                    <a:pt x="88178" y="238125"/>
                    <a:pt x="207240" y="401002"/>
                    <a:pt x="530137" y="479107"/>
                  </a:cubicBezTo>
                  <a:cubicBezTo>
                    <a:pt x="82463" y="586740"/>
                    <a:pt x="-21360" y="345757"/>
                    <a:pt x="340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9"/>
            <p:cNvSpPr/>
            <p:nvPr/>
          </p:nvSpPr>
          <p:spPr>
            <a:xfrm>
              <a:off x="6877049" y="4224337"/>
              <a:ext cx="573037" cy="546130"/>
            </a:xfrm>
            <a:custGeom>
              <a:avLst/>
              <a:gdLst/>
              <a:ahLst/>
              <a:cxnLst/>
              <a:rect l="l" t="t" r="r" b="b"/>
              <a:pathLst>
                <a:path w="573037" h="546130" extrusionOk="0">
                  <a:moveTo>
                    <a:pt x="569595" y="0"/>
                  </a:moveTo>
                  <a:cubicBezTo>
                    <a:pt x="477203" y="257175"/>
                    <a:pt x="349568" y="434340"/>
                    <a:pt x="0" y="518160"/>
                  </a:cubicBezTo>
                  <a:cubicBezTo>
                    <a:pt x="483870" y="634365"/>
                    <a:pt x="595313" y="374332"/>
                    <a:pt x="56959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9"/>
            <p:cNvSpPr/>
            <p:nvPr/>
          </p:nvSpPr>
          <p:spPr>
            <a:xfrm>
              <a:off x="7442991" y="4224337"/>
              <a:ext cx="573247" cy="546130"/>
            </a:xfrm>
            <a:custGeom>
              <a:avLst/>
              <a:gdLst/>
              <a:ahLst/>
              <a:cxnLst/>
              <a:rect l="l" t="t" r="r" b="b"/>
              <a:pathLst>
                <a:path w="573247" h="546130" extrusionOk="0">
                  <a:moveTo>
                    <a:pt x="3652" y="0"/>
                  </a:moveTo>
                  <a:cubicBezTo>
                    <a:pt x="96045" y="257175"/>
                    <a:pt x="223680" y="434340"/>
                    <a:pt x="573247" y="518160"/>
                  </a:cubicBezTo>
                  <a:cubicBezTo>
                    <a:pt x="89377" y="634365"/>
                    <a:pt x="-23017" y="374332"/>
                    <a:pt x="365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6" name="Google Shape;576;p9"/>
          <p:cNvGrpSpPr/>
          <p:nvPr/>
        </p:nvGrpSpPr>
        <p:grpSpPr>
          <a:xfrm flipH="1">
            <a:off x="6374559" y="2833585"/>
            <a:ext cx="1402080" cy="1868252"/>
            <a:chOff x="7317104" y="2902267"/>
            <a:chExt cx="1402080" cy="1868252"/>
          </a:xfrm>
        </p:grpSpPr>
        <p:sp>
          <p:nvSpPr>
            <p:cNvPr id="577" name="Google Shape;577;p9"/>
            <p:cNvSpPr/>
            <p:nvPr/>
          </p:nvSpPr>
          <p:spPr>
            <a:xfrm>
              <a:off x="7957184" y="2902267"/>
              <a:ext cx="120967" cy="1743075"/>
            </a:xfrm>
            <a:custGeom>
              <a:avLst/>
              <a:gdLst/>
              <a:ahLst/>
              <a:cxnLst/>
              <a:rect l="l" t="t" r="r" b="b"/>
              <a:pathLst>
                <a:path w="120967" h="1743075" extrusionOk="0">
                  <a:moveTo>
                    <a:pt x="60960" y="0"/>
                  </a:moveTo>
                  <a:lnTo>
                    <a:pt x="91440" y="871538"/>
                  </a:lnTo>
                  <a:lnTo>
                    <a:pt x="120967" y="1743075"/>
                  </a:lnTo>
                  <a:lnTo>
                    <a:pt x="60960" y="1743075"/>
                  </a:lnTo>
                  <a:lnTo>
                    <a:pt x="0" y="1743075"/>
                  </a:lnTo>
                  <a:lnTo>
                    <a:pt x="30480" y="871538"/>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9"/>
            <p:cNvSpPr/>
            <p:nvPr/>
          </p:nvSpPr>
          <p:spPr>
            <a:xfrm>
              <a:off x="7752396" y="2902267"/>
              <a:ext cx="267437" cy="481619"/>
            </a:xfrm>
            <a:custGeom>
              <a:avLst/>
              <a:gdLst/>
              <a:ahLst/>
              <a:cxnLst/>
              <a:rect l="l" t="t" r="r" b="b"/>
              <a:pathLst>
                <a:path w="267437" h="481619" extrusionOk="0">
                  <a:moveTo>
                    <a:pt x="265747" y="0"/>
                  </a:moveTo>
                  <a:cubicBezTo>
                    <a:pt x="222885" y="226695"/>
                    <a:pt x="162878" y="382905"/>
                    <a:pt x="0" y="457200"/>
                  </a:cubicBezTo>
                  <a:cubicBezTo>
                    <a:pt x="225742" y="559117"/>
                    <a:pt x="278130" y="329565"/>
                    <a:pt x="26574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9"/>
            <p:cNvSpPr/>
            <p:nvPr/>
          </p:nvSpPr>
          <p:spPr>
            <a:xfrm>
              <a:off x="8016453" y="2902267"/>
              <a:ext cx="267438" cy="481619"/>
            </a:xfrm>
            <a:custGeom>
              <a:avLst/>
              <a:gdLst/>
              <a:ahLst/>
              <a:cxnLst/>
              <a:rect l="l" t="t" r="r" b="b"/>
              <a:pathLst>
                <a:path w="267438" h="481619" extrusionOk="0">
                  <a:moveTo>
                    <a:pt x="1690" y="0"/>
                  </a:moveTo>
                  <a:cubicBezTo>
                    <a:pt x="44553" y="226695"/>
                    <a:pt x="104560" y="382905"/>
                    <a:pt x="267438" y="457200"/>
                  </a:cubicBezTo>
                  <a:cubicBezTo>
                    <a:pt x="41696" y="559117"/>
                    <a:pt x="-10692" y="329565"/>
                    <a:pt x="16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9"/>
            <p:cNvSpPr/>
            <p:nvPr/>
          </p:nvSpPr>
          <p:spPr>
            <a:xfrm>
              <a:off x="7675244" y="3101339"/>
              <a:ext cx="344923" cy="621535"/>
            </a:xfrm>
            <a:custGeom>
              <a:avLst/>
              <a:gdLst/>
              <a:ahLst/>
              <a:cxnLst/>
              <a:rect l="l" t="t" r="r" b="b"/>
              <a:pathLst>
                <a:path w="344923" h="621535" extrusionOk="0">
                  <a:moveTo>
                    <a:pt x="342900" y="0"/>
                  </a:moveTo>
                  <a:cubicBezTo>
                    <a:pt x="287655" y="292417"/>
                    <a:pt x="210503" y="494347"/>
                    <a:pt x="0" y="589597"/>
                  </a:cubicBezTo>
                  <a:cubicBezTo>
                    <a:pt x="291465" y="721995"/>
                    <a:pt x="358140" y="426720"/>
                    <a:pt x="34290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9"/>
            <p:cNvSpPr/>
            <p:nvPr/>
          </p:nvSpPr>
          <p:spPr>
            <a:xfrm>
              <a:off x="8015911" y="3101339"/>
              <a:ext cx="345133" cy="621535"/>
            </a:xfrm>
            <a:custGeom>
              <a:avLst/>
              <a:gdLst/>
              <a:ahLst/>
              <a:cxnLst/>
              <a:rect l="l" t="t" r="r" b="b"/>
              <a:pathLst>
                <a:path w="345133" h="621535" extrusionOk="0">
                  <a:moveTo>
                    <a:pt x="2233" y="0"/>
                  </a:moveTo>
                  <a:cubicBezTo>
                    <a:pt x="57478" y="292417"/>
                    <a:pt x="134631" y="494347"/>
                    <a:pt x="345133" y="589597"/>
                  </a:cubicBezTo>
                  <a:cubicBezTo>
                    <a:pt x="53668" y="721995"/>
                    <a:pt x="-13960" y="426720"/>
                    <a:pt x="223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9"/>
            <p:cNvSpPr/>
            <p:nvPr/>
          </p:nvSpPr>
          <p:spPr>
            <a:xfrm>
              <a:off x="7586662" y="3310889"/>
              <a:ext cx="434208" cy="621471"/>
            </a:xfrm>
            <a:custGeom>
              <a:avLst/>
              <a:gdLst/>
              <a:ahLst/>
              <a:cxnLst/>
              <a:rect l="l" t="t" r="r" b="b"/>
              <a:pathLst>
                <a:path w="434208" h="621471" extrusionOk="0">
                  <a:moveTo>
                    <a:pt x="431482" y="0"/>
                  </a:moveTo>
                  <a:cubicBezTo>
                    <a:pt x="361950" y="292417"/>
                    <a:pt x="264795" y="494347"/>
                    <a:pt x="0" y="589597"/>
                  </a:cubicBezTo>
                  <a:cubicBezTo>
                    <a:pt x="366713" y="721995"/>
                    <a:pt x="451485" y="425767"/>
                    <a:pt x="43148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9"/>
            <p:cNvSpPr/>
            <p:nvPr/>
          </p:nvSpPr>
          <p:spPr>
            <a:xfrm>
              <a:off x="8015418" y="3310889"/>
              <a:ext cx="434208" cy="621471"/>
            </a:xfrm>
            <a:custGeom>
              <a:avLst/>
              <a:gdLst/>
              <a:ahLst/>
              <a:cxnLst/>
              <a:rect l="l" t="t" r="r" b="b"/>
              <a:pathLst>
                <a:path w="434208" h="621471" extrusionOk="0">
                  <a:moveTo>
                    <a:pt x="2726" y="0"/>
                  </a:moveTo>
                  <a:cubicBezTo>
                    <a:pt x="72258" y="292417"/>
                    <a:pt x="169413" y="494347"/>
                    <a:pt x="434208" y="589597"/>
                  </a:cubicBezTo>
                  <a:cubicBezTo>
                    <a:pt x="67496" y="721995"/>
                    <a:pt x="-17276" y="425767"/>
                    <a:pt x="272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9"/>
            <p:cNvSpPr/>
            <p:nvPr/>
          </p:nvSpPr>
          <p:spPr>
            <a:xfrm>
              <a:off x="7586662" y="3703319"/>
              <a:ext cx="434208" cy="621471"/>
            </a:xfrm>
            <a:custGeom>
              <a:avLst/>
              <a:gdLst/>
              <a:ahLst/>
              <a:cxnLst/>
              <a:rect l="l" t="t" r="r" b="b"/>
              <a:pathLst>
                <a:path w="434208" h="621471" extrusionOk="0">
                  <a:moveTo>
                    <a:pt x="431482" y="0"/>
                  </a:moveTo>
                  <a:cubicBezTo>
                    <a:pt x="361950" y="292418"/>
                    <a:pt x="264795" y="494348"/>
                    <a:pt x="0" y="589598"/>
                  </a:cubicBezTo>
                  <a:cubicBezTo>
                    <a:pt x="366713" y="721995"/>
                    <a:pt x="451485" y="425768"/>
                    <a:pt x="43148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9"/>
            <p:cNvSpPr/>
            <p:nvPr/>
          </p:nvSpPr>
          <p:spPr>
            <a:xfrm>
              <a:off x="8015418" y="3703319"/>
              <a:ext cx="434208" cy="621471"/>
            </a:xfrm>
            <a:custGeom>
              <a:avLst/>
              <a:gdLst/>
              <a:ahLst/>
              <a:cxnLst/>
              <a:rect l="l" t="t" r="r" b="b"/>
              <a:pathLst>
                <a:path w="434208" h="621471" extrusionOk="0">
                  <a:moveTo>
                    <a:pt x="2726" y="0"/>
                  </a:moveTo>
                  <a:cubicBezTo>
                    <a:pt x="72258" y="292418"/>
                    <a:pt x="169413" y="494348"/>
                    <a:pt x="434208" y="589598"/>
                  </a:cubicBezTo>
                  <a:cubicBezTo>
                    <a:pt x="67496" y="721995"/>
                    <a:pt x="-17276" y="425768"/>
                    <a:pt x="272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9"/>
            <p:cNvSpPr/>
            <p:nvPr/>
          </p:nvSpPr>
          <p:spPr>
            <a:xfrm>
              <a:off x="7369492" y="3924299"/>
              <a:ext cx="652635" cy="621535"/>
            </a:xfrm>
            <a:custGeom>
              <a:avLst/>
              <a:gdLst/>
              <a:ahLst/>
              <a:cxnLst/>
              <a:rect l="l" t="t" r="r" b="b"/>
              <a:pathLst>
                <a:path w="652635" h="621535" extrusionOk="0">
                  <a:moveTo>
                    <a:pt x="648652" y="0"/>
                  </a:moveTo>
                  <a:cubicBezTo>
                    <a:pt x="543877" y="292418"/>
                    <a:pt x="398145" y="494347"/>
                    <a:pt x="0" y="589597"/>
                  </a:cubicBezTo>
                  <a:cubicBezTo>
                    <a:pt x="551497" y="721995"/>
                    <a:pt x="678180" y="426720"/>
                    <a:pt x="64865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9"/>
            <p:cNvSpPr/>
            <p:nvPr/>
          </p:nvSpPr>
          <p:spPr>
            <a:xfrm>
              <a:off x="8013950" y="3924299"/>
              <a:ext cx="652846" cy="621535"/>
            </a:xfrm>
            <a:custGeom>
              <a:avLst/>
              <a:gdLst/>
              <a:ahLst/>
              <a:cxnLst/>
              <a:rect l="l" t="t" r="r" b="b"/>
              <a:pathLst>
                <a:path w="652846" h="621535" extrusionOk="0">
                  <a:moveTo>
                    <a:pt x="4194" y="0"/>
                  </a:moveTo>
                  <a:cubicBezTo>
                    <a:pt x="108969" y="292418"/>
                    <a:pt x="254701" y="494347"/>
                    <a:pt x="652847" y="589597"/>
                  </a:cubicBezTo>
                  <a:cubicBezTo>
                    <a:pt x="101349" y="721995"/>
                    <a:pt x="-26286" y="426720"/>
                    <a:pt x="4194"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9"/>
            <p:cNvSpPr/>
            <p:nvPr/>
          </p:nvSpPr>
          <p:spPr>
            <a:xfrm>
              <a:off x="7317104" y="4097654"/>
              <a:ext cx="705433" cy="672865"/>
            </a:xfrm>
            <a:custGeom>
              <a:avLst/>
              <a:gdLst/>
              <a:ahLst/>
              <a:cxnLst/>
              <a:rect l="l" t="t" r="r" b="b"/>
              <a:pathLst>
                <a:path w="705433" h="672865" extrusionOk="0">
                  <a:moveTo>
                    <a:pt x="701040" y="0"/>
                  </a:moveTo>
                  <a:cubicBezTo>
                    <a:pt x="587693" y="317182"/>
                    <a:pt x="429577" y="534352"/>
                    <a:pt x="0" y="638175"/>
                  </a:cubicBezTo>
                  <a:cubicBezTo>
                    <a:pt x="595313" y="782002"/>
                    <a:pt x="733425" y="461010"/>
                    <a:pt x="70104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9"/>
            <p:cNvSpPr/>
            <p:nvPr/>
          </p:nvSpPr>
          <p:spPr>
            <a:xfrm>
              <a:off x="8013730" y="4097654"/>
              <a:ext cx="705454" cy="672865"/>
            </a:xfrm>
            <a:custGeom>
              <a:avLst/>
              <a:gdLst/>
              <a:ahLst/>
              <a:cxnLst/>
              <a:rect l="l" t="t" r="r" b="b"/>
              <a:pathLst>
                <a:path w="705454" h="672865" extrusionOk="0">
                  <a:moveTo>
                    <a:pt x="4414" y="0"/>
                  </a:moveTo>
                  <a:cubicBezTo>
                    <a:pt x="117761" y="317182"/>
                    <a:pt x="275876" y="534352"/>
                    <a:pt x="705454" y="638175"/>
                  </a:cubicBezTo>
                  <a:cubicBezTo>
                    <a:pt x="109189" y="782002"/>
                    <a:pt x="-27971" y="461010"/>
                    <a:pt x="4414"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0" name="Google Shape;590;p9"/>
          <p:cNvGrpSpPr/>
          <p:nvPr/>
        </p:nvGrpSpPr>
        <p:grpSpPr>
          <a:xfrm flipH="1">
            <a:off x="7463266" y="2393530"/>
            <a:ext cx="1943099" cy="2588030"/>
            <a:chOff x="5687377" y="2462212"/>
            <a:chExt cx="1943099" cy="2588030"/>
          </a:xfrm>
        </p:grpSpPr>
        <p:sp>
          <p:nvSpPr>
            <p:cNvPr id="591" name="Google Shape;591;p9"/>
            <p:cNvSpPr/>
            <p:nvPr/>
          </p:nvSpPr>
          <p:spPr>
            <a:xfrm>
              <a:off x="6575106" y="2462212"/>
              <a:ext cx="167640" cy="2414587"/>
            </a:xfrm>
            <a:custGeom>
              <a:avLst/>
              <a:gdLst/>
              <a:ahLst/>
              <a:cxnLst/>
              <a:rect l="l" t="t" r="r" b="b"/>
              <a:pathLst>
                <a:path w="167640" h="2414587" extrusionOk="0">
                  <a:moveTo>
                    <a:pt x="83820" y="0"/>
                  </a:moveTo>
                  <a:lnTo>
                    <a:pt x="125730" y="1207770"/>
                  </a:lnTo>
                  <a:lnTo>
                    <a:pt x="167640" y="2414588"/>
                  </a:lnTo>
                  <a:lnTo>
                    <a:pt x="83820" y="2414588"/>
                  </a:lnTo>
                  <a:lnTo>
                    <a:pt x="0" y="2414588"/>
                  </a:lnTo>
                  <a:lnTo>
                    <a:pt x="41910" y="120777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9"/>
            <p:cNvSpPr/>
            <p:nvPr/>
          </p:nvSpPr>
          <p:spPr>
            <a:xfrm>
              <a:off x="6291262" y="2462212"/>
              <a:ext cx="370009" cy="667597"/>
            </a:xfrm>
            <a:custGeom>
              <a:avLst/>
              <a:gdLst/>
              <a:ahLst/>
              <a:cxnLst/>
              <a:rect l="l" t="t" r="r" b="b"/>
              <a:pathLst>
                <a:path w="370009" h="667597" extrusionOk="0">
                  <a:moveTo>
                    <a:pt x="367665" y="0"/>
                  </a:moveTo>
                  <a:cubicBezTo>
                    <a:pt x="308610" y="314325"/>
                    <a:pt x="225743" y="530543"/>
                    <a:pt x="0" y="633413"/>
                  </a:cubicBezTo>
                  <a:cubicBezTo>
                    <a:pt x="312420" y="775335"/>
                    <a:pt x="384810" y="458153"/>
                    <a:pt x="36766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9"/>
            <p:cNvSpPr/>
            <p:nvPr/>
          </p:nvSpPr>
          <p:spPr>
            <a:xfrm>
              <a:off x="6656791" y="2462212"/>
              <a:ext cx="369800" cy="667597"/>
            </a:xfrm>
            <a:custGeom>
              <a:avLst/>
              <a:gdLst/>
              <a:ahLst/>
              <a:cxnLst/>
              <a:rect l="l" t="t" r="r" b="b"/>
              <a:pathLst>
                <a:path w="369800" h="667597" extrusionOk="0">
                  <a:moveTo>
                    <a:pt x="2136" y="0"/>
                  </a:moveTo>
                  <a:cubicBezTo>
                    <a:pt x="61191" y="314325"/>
                    <a:pt x="144058" y="530543"/>
                    <a:pt x="369801" y="633413"/>
                  </a:cubicBezTo>
                  <a:cubicBezTo>
                    <a:pt x="57381" y="775335"/>
                    <a:pt x="-14057" y="458153"/>
                    <a:pt x="213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9"/>
            <p:cNvSpPr/>
            <p:nvPr/>
          </p:nvSpPr>
          <p:spPr>
            <a:xfrm>
              <a:off x="6184581" y="2739389"/>
              <a:ext cx="477339" cy="861169"/>
            </a:xfrm>
            <a:custGeom>
              <a:avLst/>
              <a:gdLst/>
              <a:ahLst/>
              <a:cxnLst/>
              <a:rect l="l" t="t" r="r" b="b"/>
              <a:pathLst>
                <a:path w="477339" h="861169" extrusionOk="0">
                  <a:moveTo>
                    <a:pt x="474345" y="0"/>
                  </a:moveTo>
                  <a:cubicBezTo>
                    <a:pt x="398145" y="405765"/>
                    <a:pt x="290513" y="683895"/>
                    <a:pt x="0" y="817245"/>
                  </a:cubicBezTo>
                  <a:cubicBezTo>
                    <a:pt x="403860" y="1000125"/>
                    <a:pt x="496253" y="589597"/>
                    <a:pt x="47434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9"/>
            <p:cNvSpPr/>
            <p:nvPr/>
          </p:nvSpPr>
          <p:spPr>
            <a:xfrm>
              <a:off x="6655953" y="2739389"/>
              <a:ext cx="477318" cy="861169"/>
            </a:xfrm>
            <a:custGeom>
              <a:avLst/>
              <a:gdLst/>
              <a:ahLst/>
              <a:cxnLst/>
              <a:rect l="l" t="t" r="r" b="b"/>
              <a:pathLst>
                <a:path w="477318" h="861169" extrusionOk="0">
                  <a:moveTo>
                    <a:pt x="2974" y="0"/>
                  </a:moveTo>
                  <a:cubicBezTo>
                    <a:pt x="79174" y="405765"/>
                    <a:pt x="186806" y="683895"/>
                    <a:pt x="477319" y="817245"/>
                  </a:cubicBezTo>
                  <a:cubicBezTo>
                    <a:pt x="74411" y="1000125"/>
                    <a:pt x="-18934" y="589597"/>
                    <a:pt x="2974"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9"/>
            <p:cNvSpPr/>
            <p:nvPr/>
          </p:nvSpPr>
          <p:spPr>
            <a:xfrm>
              <a:off x="6060756" y="3028949"/>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9"/>
            <p:cNvSpPr/>
            <p:nvPr/>
          </p:nvSpPr>
          <p:spPr>
            <a:xfrm>
              <a:off x="6655186" y="3028949"/>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9"/>
            <p:cNvSpPr/>
            <p:nvPr/>
          </p:nvSpPr>
          <p:spPr>
            <a:xfrm>
              <a:off x="6060756" y="3571874"/>
              <a:ext cx="601931" cy="861233"/>
            </a:xfrm>
            <a:custGeom>
              <a:avLst/>
              <a:gdLst/>
              <a:ahLst/>
              <a:cxnLst/>
              <a:rect l="l" t="t" r="r" b="b"/>
              <a:pathLst>
                <a:path w="601931" h="861233" extrusionOk="0">
                  <a:moveTo>
                    <a:pt x="598170" y="0"/>
                  </a:moveTo>
                  <a:cubicBezTo>
                    <a:pt x="501968" y="405765"/>
                    <a:pt x="366713" y="683895"/>
                    <a:pt x="0" y="817245"/>
                  </a:cubicBezTo>
                  <a:cubicBezTo>
                    <a:pt x="508635" y="1000125"/>
                    <a:pt x="625793" y="590550"/>
                    <a:pt x="59817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9"/>
            <p:cNvSpPr/>
            <p:nvPr/>
          </p:nvSpPr>
          <p:spPr>
            <a:xfrm>
              <a:off x="6655186" y="3571874"/>
              <a:ext cx="601910" cy="861233"/>
            </a:xfrm>
            <a:custGeom>
              <a:avLst/>
              <a:gdLst/>
              <a:ahLst/>
              <a:cxnLst/>
              <a:rect l="l" t="t" r="r" b="b"/>
              <a:pathLst>
                <a:path w="601910" h="861233" extrusionOk="0">
                  <a:moveTo>
                    <a:pt x="3741" y="0"/>
                  </a:moveTo>
                  <a:cubicBezTo>
                    <a:pt x="99943" y="405765"/>
                    <a:pt x="235198" y="683895"/>
                    <a:pt x="601910" y="817245"/>
                  </a:cubicBezTo>
                  <a:cubicBezTo>
                    <a:pt x="94228" y="1000125"/>
                    <a:pt x="-23882" y="590550"/>
                    <a:pt x="3741"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9"/>
            <p:cNvSpPr/>
            <p:nvPr/>
          </p:nvSpPr>
          <p:spPr>
            <a:xfrm>
              <a:off x="5760719" y="3878579"/>
              <a:ext cx="903953" cy="861233"/>
            </a:xfrm>
            <a:custGeom>
              <a:avLst/>
              <a:gdLst/>
              <a:ahLst/>
              <a:cxnLst/>
              <a:rect l="l" t="t" r="r" b="b"/>
              <a:pathLst>
                <a:path w="903953" h="861233" extrusionOk="0">
                  <a:moveTo>
                    <a:pt x="898208" y="0"/>
                  </a:moveTo>
                  <a:cubicBezTo>
                    <a:pt x="753428" y="405765"/>
                    <a:pt x="550545" y="683895"/>
                    <a:pt x="0" y="817245"/>
                  </a:cubicBezTo>
                  <a:cubicBezTo>
                    <a:pt x="763905" y="1000125"/>
                    <a:pt x="940118" y="590550"/>
                    <a:pt x="89820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9"/>
            <p:cNvSpPr/>
            <p:nvPr/>
          </p:nvSpPr>
          <p:spPr>
            <a:xfrm>
              <a:off x="6653411" y="3878579"/>
              <a:ext cx="903723" cy="861233"/>
            </a:xfrm>
            <a:custGeom>
              <a:avLst/>
              <a:gdLst/>
              <a:ahLst/>
              <a:cxnLst/>
              <a:rect l="l" t="t" r="r" b="b"/>
              <a:pathLst>
                <a:path w="903723" h="861233" extrusionOk="0">
                  <a:moveTo>
                    <a:pt x="5516" y="0"/>
                  </a:moveTo>
                  <a:cubicBezTo>
                    <a:pt x="150296" y="405765"/>
                    <a:pt x="353178" y="683895"/>
                    <a:pt x="903723" y="817245"/>
                  </a:cubicBezTo>
                  <a:cubicBezTo>
                    <a:pt x="140771" y="1000125"/>
                    <a:pt x="-35442" y="590550"/>
                    <a:pt x="551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9"/>
            <p:cNvSpPr/>
            <p:nvPr/>
          </p:nvSpPr>
          <p:spPr>
            <a:xfrm>
              <a:off x="5687377" y="4118609"/>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9"/>
            <p:cNvSpPr/>
            <p:nvPr/>
          </p:nvSpPr>
          <p:spPr>
            <a:xfrm>
              <a:off x="6652846" y="4118609"/>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4" name="Google Shape;604;p9"/>
          <p:cNvGrpSpPr/>
          <p:nvPr/>
        </p:nvGrpSpPr>
        <p:grpSpPr>
          <a:xfrm flipH="1">
            <a:off x="8705364" y="1832662"/>
            <a:ext cx="3524239" cy="3124491"/>
            <a:chOff x="312287" y="2474659"/>
            <a:chExt cx="2584132" cy="2291018"/>
          </a:xfrm>
        </p:grpSpPr>
        <p:grpSp>
          <p:nvGrpSpPr>
            <p:cNvPr id="605" name="Google Shape;605;p9"/>
            <p:cNvGrpSpPr/>
            <p:nvPr/>
          </p:nvGrpSpPr>
          <p:grpSpPr>
            <a:xfrm>
              <a:off x="312287" y="3216657"/>
              <a:ext cx="1139189" cy="1517680"/>
              <a:chOff x="3221354" y="3283267"/>
              <a:chExt cx="1139189" cy="1517680"/>
            </a:xfrm>
          </p:grpSpPr>
          <p:sp>
            <p:nvSpPr>
              <p:cNvPr id="606" name="Google Shape;606;p9"/>
              <p:cNvSpPr/>
              <p:nvPr/>
            </p:nvSpPr>
            <p:spPr>
              <a:xfrm>
                <a:off x="3742372" y="3283267"/>
                <a:ext cx="98107" cy="1415414"/>
              </a:xfrm>
              <a:custGeom>
                <a:avLst/>
                <a:gdLst/>
                <a:ahLst/>
                <a:cxnLst/>
                <a:rect l="l" t="t" r="r" b="b"/>
                <a:pathLst>
                  <a:path w="98107" h="1415414" extrusionOk="0">
                    <a:moveTo>
                      <a:pt x="48577" y="0"/>
                    </a:moveTo>
                    <a:lnTo>
                      <a:pt x="73342" y="707707"/>
                    </a:lnTo>
                    <a:lnTo>
                      <a:pt x="98107" y="1415415"/>
                    </a:lnTo>
                    <a:lnTo>
                      <a:pt x="48577" y="1415415"/>
                    </a:lnTo>
                    <a:lnTo>
                      <a:pt x="0" y="1415415"/>
                    </a:lnTo>
                    <a:lnTo>
                      <a:pt x="23813" y="707707"/>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9"/>
              <p:cNvSpPr/>
              <p:nvPr/>
            </p:nvSpPr>
            <p:spPr>
              <a:xfrm>
                <a:off x="3574732" y="3283267"/>
                <a:ext cx="217686" cy="391328"/>
              </a:xfrm>
              <a:custGeom>
                <a:avLst/>
                <a:gdLst/>
                <a:ahLst/>
                <a:cxnLst/>
                <a:rect l="l" t="t" r="r" b="b"/>
                <a:pathLst>
                  <a:path w="217686" h="391328" extrusionOk="0">
                    <a:moveTo>
                      <a:pt x="216217" y="0"/>
                    </a:moveTo>
                    <a:cubicBezTo>
                      <a:pt x="180975" y="184785"/>
                      <a:pt x="132397" y="311467"/>
                      <a:pt x="0" y="371475"/>
                    </a:cubicBezTo>
                    <a:cubicBezTo>
                      <a:pt x="183832" y="454342"/>
                      <a:pt x="226695" y="267652"/>
                      <a:pt x="21621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9"/>
              <p:cNvSpPr/>
              <p:nvPr/>
            </p:nvSpPr>
            <p:spPr>
              <a:xfrm>
                <a:off x="3789690" y="3283267"/>
                <a:ext cx="217476" cy="391328"/>
              </a:xfrm>
              <a:custGeom>
                <a:avLst/>
                <a:gdLst/>
                <a:ahLst/>
                <a:cxnLst/>
                <a:rect l="l" t="t" r="r" b="b"/>
                <a:pathLst>
                  <a:path w="217476" h="391328" extrusionOk="0">
                    <a:moveTo>
                      <a:pt x="1259" y="0"/>
                    </a:moveTo>
                    <a:cubicBezTo>
                      <a:pt x="36501" y="184785"/>
                      <a:pt x="85079" y="311467"/>
                      <a:pt x="217476" y="371475"/>
                    </a:cubicBezTo>
                    <a:cubicBezTo>
                      <a:pt x="33644" y="454342"/>
                      <a:pt x="-8266" y="267652"/>
                      <a:pt x="1259"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9"/>
              <p:cNvSpPr/>
              <p:nvPr/>
            </p:nvSpPr>
            <p:spPr>
              <a:xfrm>
                <a:off x="3512819" y="3445192"/>
                <a:ext cx="279982" cy="505009"/>
              </a:xfrm>
              <a:custGeom>
                <a:avLst/>
                <a:gdLst/>
                <a:ahLst/>
                <a:cxnLst/>
                <a:rect l="l" t="t" r="r" b="b"/>
                <a:pathLst>
                  <a:path w="279982" h="505009" extrusionOk="0">
                    <a:moveTo>
                      <a:pt x="278130" y="0"/>
                    </a:moveTo>
                    <a:cubicBezTo>
                      <a:pt x="233363" y="238125"/>
                      <a:pt x="170497" y="401002"/>
                      <a:pt x="0" y="479107"/>
                    </a:cubicBezTo>
                    <a:cubicBezTo>
                      <a:pt x="236220" y="586740"/>
                      <a:pt x="291465" y="345757"/>
                      <a:pt x="27813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9"/>
              <p:cNvSpPr/>
              <p:nvPr/>
            </p:nvSpPr>
            <p:spPr>
              <a:xfrm>
                <a:off x="3789307" y="3445192"/>
                <a:ext cx="279772" cy="505009"/>
              </a:xfrm>
              <a:custGeom>
                <a:avLst/>
                <a:gdLst/>
                <a:ahLst/>
                <a:cxnLst/>
                <a:rect l="l" t="t" r="r" b="b"/>
                <a:pathLst>
                  <a:path w="279772" h="505009" extrusionOk="0">
                    <a:moveTo>
                      <a:pt x="1642" y="0"/>
                    </a:moveTo>
                    <a:cubicBezTo>
                      <a:pt x="46410" y="238125"/>
                      <a:pt x="109275" y="401002"/>
                      <a:pt x="279772" y="479107"/>
                    </a:cubicBezTo>
                    <a:cubicBezTo>
                      <a:pt x="43552" y="586740"/>
                      <a:pt x="-10740" y="345757"/>
                      <a:pt x="164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9"/>
              <p:cNvSpPr/>
              <p:nvPr/>
            </p:nvSpPr>
            <p:spPr>
              <a:xfrm>
                <a:off x="3440429" y="3614737"/>
                <a:ext cx="352726" cy="505073"/>
              </a:xfrm>
              <a:custGeom>
                <a:avLst/>
                <a:gdLst/>
                <a:ahLst/>
                <a:cxnLst/>
                <a:rect l="l" t="t" r="r" b="b"/>
                <a:pathLst>
                  <a:path w="352726" h="505073" extrusionOk="0">
                    <a:moveTo>
                      <a:pt x="350520" y="0"/>
                    </a:moveTo>
                    <a:cubicBezTo>
                      <a:pt x="294322" y="238125"/>
                      <a:pt x="215265" y="401003"/>
                      <a:pt x="0" y="479107"/>
                    </a:cubicBezTo>
                    <a:cubicBezTo>
                      <a:pt x="298133" y="586740"/>
                      <a:pt x="366712" y="346710"/>
                      <a:pt x="35052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9"/>
              <p:cNvSpPr/>
              <p:nvPr/>
            </p:nvSpPr>
            <p:spPr>
              <a:xfrm>
                <a:off x="3788762" y="3614737"/>
                <a:ext cx="352706" cy="505073"/>
              </a:xfrm>
              <a:custGeom>
                <a:avLst/>
                <a:gdLst/>
                <a:ahLst/>
                <a:cxnLst/>
                <a:rect l="l" t="t" r="r" b="b"/>
                <a:pathLst>
                  <a:path w="352706" h="505073" extrusionOk="0">
                    <a:moveTo>
                      <a:pt x="2187" y="0"/>
                    </a:moveTo>
                    <a:cubicBezTo>
                      <a:pt x="58384" y="238125"/>
                      <a:pt x="137442" y="401003"/>
                      <a:pt x="352707" y="479107"/>
                    </a:cubicBezTo>
                    <a:cubicBezTo>
                      <a:pt x="55527" y="586740"/>
                      <a:pt x="-14006" y="346710"/>
                      <a:pt x="218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9"/>
              <p:cNvSpPr/>
              <p:nvPr/>
            </p:nvSpPr>
            <p:spPr>
              <a:xfrm>
                <a:off x="3440429" y="3933824"/>
                <a:ext cx="352726" cy="505009"/>
              </a:xfrm>
              <a:custGeom>
                <a:avLst/>
                <a:gdLst/>
                <a:ahLst/>
                <a:cxnLst/>
                <a:rect l="l" t="t" r="r" b="b"/>
                <a:pathLst>
                  <a:path w="352726" h="505009" extrusionOk="0">
                    <a:moveTo>
                      <a:pt x="350520" y="0"/>
                    </a:moveTo>
                    <a:cubicBezTo>
                      <a:pt x="294322" y="238125"/>
                      <a:pt x="215265" y="401003"/>
                      <a:pt x="0" y="479107"/>
                    </a:cubicBezTo>
                    <a:cubicBezTo>
                      <a:pt x="298133" y="586740"/>
                      <a:pt x="366712" y="345757"/>
                      <a:pt x="35052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9"/>
              <p:cNvSpPr/>
              <p:nvPr/>
            </p:nvSpPr>
            <p:spPr>
              <a:xfrm>
                <a:off x="3788762" y="3933824"/>
                <a:ext cx="352706" cy="505009"/>
              </a:xfrm>
              <a:custGeom>
                <a:avLst/>
                <a:gdLst/>
                <a:ahLst/>
                <a:cxnLst/>
                <a:rect l="l" t="t" r="r" b="b"/>
                <a:pathLst>
                  <a:path w="352706" h="505009" extrusionOk="0">
                    <a:moveTo>
                      <a:pt x="2187" y="0"/>
                    </a:moveTo>
                    <a:cubicBezTo>
                      <a:pt x="58384" y="238125"/>
                      <a:pt x="137442" y="401003"/>
                      <a:pt x="352707" y="479107"/>
                    </a:cubicBezTo>
                    <a:cubicBezTo>
                      <a:pt x="55527" y="586740"/>
                      <a:pt x="-14006" y="345757"/>
                      <a:pt x="218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9"/>
              <p:cNvSpPr/>
              <p:nvPr/>
            </p:nvSpPr>
            <p:spPr>
              <a:xfrm>
                <a:off x="3264217" y="4112894"/>
                <a:ext cx="530137" cy="505073"/>
              </a:xfrm>
              <a:custGeom>
                <a:avLst/>
                <a:gdLst/>
                <a:ahLst/>
                <a:cxnLst/>
                <a:rect l="l" t="t" r="r" b="b"/>
                <a:pathLst>
                  <a:path w="530137" h="505073" extrusionOk="0">
                    <a:moveTo>
                      <a:pt x="526733" y="0"/>
                    </a:moveTo>
                    <a:cubicBezTo>
                      <a:pt x="441960" y="238125"/>
                      <a:pt x="322897" y="401003"/>
                      <a:pt x="0" y="479108"/>
                    </a:cubicBezTo>
                    <a:cubicBezTo>
                      <a:pt x="447675" y="586740"/>
                      <a:pt x="551498" y="346710"/>
                      <a:pt x="52673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9"/>
              <p:cNvSpPr/>
              <p:nvPr/>
            </p:nvSpPr>
            <p:spPr>
              <a:xfrm>
                <a:off x="3787754" y="4112894"/>
                <a:ext cx="529927" cy="505073"/>
              </a:xfrm>
              <a:custGeom>
                <a:avLst/>
                <a:gdLst/>
                <a:ahLst/>
                <a:cxnLst/>
                <a:rect l="l" t="t" r="r" b="b"/>
                <a:pathLst>
                  <a:path w="529927" h="505073" extrusionOk="0">
                    <a:moveTo>
                      <a:pt x="3195" y="0"/>
                    </a:moveTo>
                    <a:cubicBezTo>
                      <a:pt x="87967" y="238125"/>
                      <a:pt x="207030" y="401003"/>
                      <a:pt x="529927" y="479108"/>
                    </a:cubicBezTo>
                    <a:cubicBezTo>
                      <a:pt x="82252" y="586740"/>
                      <a:pt x="-20618" y="346710"/>
                      <a:pt x="319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9"/>
              <p:cNvSpPr/>
              <p:nvPr/>
            </p:nvSpPr>
            <p:spPr>
              <a:xfrm>
                <a:off x="3221354" y="4254817"/>
                <a:ext cx="573247" cy="546130"/>
              </a:xfrm>
              <a:custGeom>
                <a:avLst/>
                <a:gdLst/>
                <a:ahLst/>
                <a:cxnLst/>
                <a:rect l="l" t="t" r="r" b="b"/>
                <a:pathLst>
                  <a:path w="573247" h="546130" extrusionOk="0">
                    <a:moveTo>
                      <a:pt x="569595" y="0"/>
                    </a:moveTo>
                    <a:cubicBezTo>
                      <a:pt x="477203" y="257175"/>
                      <a:pt x="349568" y="434340"/>
                      <a:pt x="0" y="518160"/>
                    </a:cubicBezTo>
                    <a:cubicBezTo>
                      <a:pt x="483870" y="634365"/>
                      <a:pt x="596265" y="374332"/>
                      <a:pt x="56959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9"/>
              <p:cNvSpPr/>
              <p:nvPr/>
            </p:nvSpPr>
            <p:spPr>
              <a:xfrm>
                <a:off x="3787506" y="4254817"/>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2"/>
                      <a:pt x="344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9" name="Google Shape;619;p9"/>
            <p:cNvGrpSpPr/>
            <p:nvPr/>
          </p:nvGrpSpPr>
          <p:grpSpPr>
            <a:xfrm>
              <a:off x="758057" y="2821369"/>
              <a:ext cx="1388744" cy="1848705"/>
              <a:chOff x="3667124" y="2887979"/>
              <a:chExt cx="1388744" cy="1848705"/>
            </a:xfrm>
          </p:grpSpPr>
          <p:sp>
            <p:nvSpPr>
              <p:cNvPr id="620" name="Google Shape;620;p9"/>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9"/>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9"/>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9"/>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9"/>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9"/>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9"/>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9"/>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9"/>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9"/>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9"/>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9"/>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9"/>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3" name="Google Shape;633;p9"/>
            <p:cNvGrpSpPr/>
            <p:nvPr/>
          </p:nvGrpSpPr>
          <p:grpSpPr>
            <a:xfrm>
              <a:off x="1176205" y="2474659"/>
              <a:ext cx="1720214" cy="2291018"/>
              <a:chOff x="4085272" y="2541269"/>
              <a:chExt cx="1720214" cy="2291018"/>
            </a:xfrm>
          </p:grpSpPr>
          <p:sp>
            <p:nvSpPr>
              <p:cNvPr id="634" name="Google Shape;634;p9"/>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9"/>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9"/>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9"/>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9"/>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9"/>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9"/>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9"/>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9"/>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9"/>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9"/>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9"/>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9"/>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47" name="Google Shape;647;p9"/>
          <p:cNvGrpSpPr/>
          <p:nvPr/>
        </p:nvGrpSpPr>
        <p:grpSpPr>
          <a:xfrm flipH="1">
            <a:off x="11021674" y="2343388"/>
            <a:ext cx="1163001" cy="2642607"/>
            <a:chOff x="2957512" y="2406014"/>
            <a:chExt cx="1163001" cy="2642607"/>
          </a:xfrm>
        </p:grpSpPr>
        <p:sp>
          <p:nvSpPr>
            <p:cNvPr id="648" name="Google Shape;648;p9"/>
            <p:cNvSpPr/>
            <p:nvPr/>
          </p:nvSpPr>
          <p:spPr>
            <a:xfrm>
              <a:off x="3043237" y="2406014"/>
              <a:ext cx="171450" cy="2465069"/>
            </a:xfrm>
            <a:custGeom>
              <a:avLst/>
              <a:gdLst/>
              <a:ahLst/>
              <a:cxnLst/>
              <a:rect l="l" t="t" r="r" b="b"/>
              <a:pathLst>
                <a:path w="171450" h="2465069" extrusionOk="0">
                  <a:moveTo>
                    <a:pt x="85725" y="0"/>
                  </a:moveTo>
                  <a:lnTo>
                    <a:pt x="128588" y="1232535"/>
                  </a:lnTo>
                  <a:lnTo>
                    <a:pt x="171450" y="2465070"/>
                  </a:lnTo>
                  <a:lnTo>
                    <a:pt x="85725" y="2465070"/>
                  </a:lnTo>
                  <a:lnTo>
                    <a:pt x="0" y="2465070"/>
                  </a:lnTo>
                  <a:lnTo>
                    <a:pt x="42863" y="1232535"/>
                  </a:ln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9"/>
            <p:cNvSpPr/>
            <p:nvPr/>
          </p:nvSpPr>
          <p:spPr>
            <a:xfrm>
              <a:off x="2957512" y="2406014"/>
              <a:ext cx="173700" cy="669607"/>
            </a:xfrm>
            <a:custGeom>
              <a:avLst/>
              <a:gdLst/>
              <a:ahLst/>
              <a:cxnLst/>
              <a:rect l="l" t="t" r="r" b="b"/>
              <a:pathLst>
                <a:path w="173700" h="669607" extrusionOk="0">
                  <a:moveTo>
                    <a:pt x="171450" y="0"/>
                  </a:moveTo>
                  <a:cubicBezTo>
                    <a:pt x="133350" y="200025"/>
                    <a:pt x="86678" y="361950"/>
                    <a:pt x="0" y="480060"/>
                  </a:cubicBezTo>
                  <a:lnTo>
                    <a:pt x="0" y="669607"/>
                  </a:lnTo>
                  <a:cubicBezTo>
                    <a:pt x="147638" y="610553"/>
                    <a:pt x="183833" y="343853"/>
                    <a:pt x="1714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9"/>
            <p:cNvSpPr/>
            <p:nvPr/>
          </p:nvSpPr>
          <p:spPr>
            <a:xfrm>
              <a:off x="3126644" y="2406014"/>
              <a:ext cx="378555" cy="681599"/>
            </a:xfrm>
            <a:custGeom>
              <a:avLst/>
              <a:gdLst/>
              <a:ahLst/>
              <a:cxnLst/>
              <a:rect l="l" t="t" r="r" b="b"/>
              <a:pathLst>
                <a:path w="378555" h="681599" extrusionOk="0">
                  <a:moveTo>
                    <a:pt x="2318" y="0"/>
                  </a:moveTo>
                  <a:cubicBezTo>
                    <a:pt x="63278" y="320992"/>
                    <a:pt x="148050" y="541972"/>
                    <a:pt x="378555" y="646747"/>
                  </a:cubicBezTo>
                  <a:cubicBezTo>
                    <a:pt x="58515" y="791528"/>
                    <a:pt x="-14827" y="467678"/>
                    <a:pt x="2318"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9"/>
            <p:cNvSpPr/>
            <p:nvPr/>
          </p:nvSpPr>
          <p:spPr>
            <a:xfrm>
              <a:off x="2957512" y="2687954"/>
              <a:ext cx="174282" cy="835342"/>
            </a:xfrm>
            <a:custGeom>
              <a:avLst/>
              <a:gdLst/>
              <a:ahLst/>
              <a:cxnLst/>
              <a:rect l="l" t="t" r="r" b="b"/>
              <a:pathLst>
                <a:path w="174282" h="835342" extrusionOk="0">
                  <a:moveTo>
                    <a:pt x="171450" y="0"/>
                  </a:moveTo>
                  <a:cubicBezTo>
                    <a:pt x="130493" y="217170"/>
                    <a:pt x="80963" y="398145"/>
                    <a:pt x="0" y="541973"/>
                  </a:cubicBezTo>
                  <a:lnTo>
                    <a:pt x="0" y="835343"/>
                  </a:lnTo>
                  <a:cubicBezTo>
                    <a:pt x="148590" y="722948"/>
                    <a:pt x="185738" y="402908"/>
                    <a:pt x="1714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9"/>
            <p:cNvSpPr/>
            <p:nvPr/>
          </p:nvSpPr>
          <p:spPr>
            <a:xfrm>
              <a:off x="3125804" y="2687954"/>
              <a:ext cx="487979" cy="879618"/>
            </a:xfrm>
            <a:custGeom>
              <a:avLst/>
              <a:gdLst/>
              <a:ahLst/>
              <a:cxnLst/>
              <a:rect l="l" t="t" r="r" b="b"/>
              <a:pathLst>
                <a:path w="487979" h="879618" extrusionOk="0">
                  <a:moveTo>
                    <a:pt x="3157" y="0"/>
                  </a:moveTo>
                  <a:cubicBezTo>
                    <a:pt x="81262" y="414338"/>
                    <a:pt x="190800" y="699135"/>
                    <a:pt x="487980" y="834390"/>
                  </a:cubicBezTo>
                  <a:cubicBezTo>
                    <a:pt x="75547" y="1022033"/>
                    <a:pt x="-19703" y="602933"/>
                    <a:pt x="3157"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9"/>
            <p:cNvSpPr/>
            <p:nvPr/>
          </p:nvSpPr>
          <p:spPr>
            <a:xfrm>
              <a:off x="2957512" y="2984181"/>
              <a:ext cx="175249" cy="802005"/>
            </a:xfrm>
            <a:custGeom>
              <a:avLst/>
              <a:gdLst/>
              <a:ahLst/>
              <a:cxnLst/>
              <a:rect l="l" t="t" r="r" b="b"/>
              <a:pathLst>
                <a:path w="175249" h="802005" extrusionOk="0">
                  <a:moveTo>
                    <a:pt x="171450" y="0"/>
                  </a:moveTo>
                  <a:cubicBezTo>
                    <a:pt x="127635" y="183833"/>
                    <a:pt x="76200" y="341948"/>
                    <a:pt x="0" y="472440"/>
                  </a:cubicBezTo>
                  <a:lnTo>
                    <a:pt x="0" y="802005"/>
                  </a:lnTo>
                  <a:cubicBezTo>
                    <a:pt x="150495" y="667703"/>
                    <a:pt x="188595" y="368618"/>
                    <a:pt x="1714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9"/>
            <p:cNvSpPr/>
            <p:nvPr/>
          </p:nvSpPr>
          <p:spPr>
            <a:xfrm>
              <a:off x="3125039" y="2984181"/>
              <a:ext cx="614474" cy="879618"/>
            </a:xfrm>
            <a:custGeom>
              <a:avLst/>
              <a:gdLst/>
              <a:ahLst/>
              <a:cxnLst/>
              <a:rect l="l" t="t" r="r" b="b"/>
              <a:pathLst>
                <a:path w="614474" h="879618" extrusionOk="0">
                  <a:moveTo>
                    <a:pt x="3922" y="0"/>
                  </a:moveTo>
                  <a:cubicBezTo>
                    <a:pt x="102982" y="414338"/>
                    <a:pt x="240142" y="699135"/>
                    <a:pt x="614475" y="834390"/>
                  </a:cubicBezTo>
                  <a:cubicBezTo>
                    <a:pt x="95362" y="1022033"/>
                    <a:pt x="-24653" y="602933"/>
                    <a:pt x="392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9"/>
            <p:cNvSpPr/>
            <p:nvPr/>
          </p:nvSpPr>
          <p:spPr>
            <a:xfrm>
              <a:off x="2957512" y="3539489"/>
              <a:ext cx="175249" cy="802004"/>
            </a:xfrm>
            <a:custGeom>
              <a:avLst/>
              <a:gdLst/>
              <a:ahLst/>
              <a:cxnLst/>
              <a:rect l="l" t="t" r="r" b="b"/>
              <a:pathLst>
                <a:path w="175249" h="802004" extrusionOk="0">
                  <a:moveTo>
                    <a:pt x="171450" y="0"/>
                  </a:moveTo>
                  <a:cubicBezTo>
                    <a:pt x="127635" y="183832"/>
                    <a:pt x="76200" y="341947"/>
                    <a:pt x="0" y="472440"/>
                  </a:cubicBezTo>
                  <a:lnTo>
                    <a:pt x="0" y="802005"/>
                  </a:lnTo>
                  <a:cubicBezTo>
                    <a:pt x="150495" y="666750"/>
                    <a:pt x="188595" y="367665"/>
                    <a:pt x="1714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9"/>
            <p:cNvSpPr/>
            <p:nvPr/>
          </p:nvSpPr>
          <p:spPr>
            <a:xfrm>
              <a:off x="3125039" y="3539489"/>
              <a:ext cx="614474" cy="879291"/>
            </a:xfrm>
            <a:custGeom>
              <a:avLst/>
              <a:gdLst/>
              <a:ahLst/>
              <a:cxnLst/>
              <a:rect l="l" t="t" r="r" b="b"/>
              <a:pathLst>
                <a:path w="614474" h="879291" extrusionOk="0">
                  <a:moveTo>
                    <a:pt x="3922" y="0"/>
                  </a:moveTo>
                  <a:cubicBezTo>
                    <a:pt x="102982" y="414338"/>
                    <a:pt x="240142" y="699135"/>
                    <a:pt x="614475" y="834390"/>
                  </a:cubicBezTo>
                  <a:cubicBezTo>
                    <a:pt x="95362" y="1021080"/>
                    <a:pt x="-24653" y="602932"/>
                    <a:pt x="392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9"/>
            <p:cNvSpPr/>
            <p:nvPr/>
          </p:nvSpPr>
          <p:spPr>
            <a:xfrm>
              <a:off x="2957512" y="3851909"/>
              <a:ext cx="177072" cy="735330"/>
            </a:xfrm>
            <a:custGeom>
              <a:avLst/>
              <a:gdLst/>
              <a:ahLst/>
              <a:cxnLst/>
              <a:rect l="l" t="t" r="r" b="b"/>
              <a:pathLst>
                <a:path w="177072" h="735330" extrusionOk="0">
                  <a:moveTo>
                    <a:pt x="171450" y="0"/>
                  </a:moveTo>
                  <a:cubicBezTo>
                    <a:pt x="123825" y="133350"/>
                    <a:pt x="69533" y="253365"/>
                    <a:pt x="0" y="359093"/>
                  </a:cubicBezTo>
                  <a:lnTo>
                    <a:pt x="0" y="735330"/>
                  </a:lnTo>
                  <a:cubicBezTo>
                    <a:pt x="154305" y="581978"/>
                    <a:pt x="193358" y="316230"/>
                    <a:pt x="1714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9"/>
            <p:cNvSpPr/>
            <p:nvPr/>
          </p:nvSpPr>
          <p:spPr>
            <a:xfrm>
              <a:off x="3123079" y="3851909"/>
              <a:ext cx="923139" cy="879618"/>
            </a:xfrm>
            <a:custGeom>
              <a:avLst/>
              <a:gdLst/>
              <a:ahLst/>
              <a:cxnLst/>
              <a:rect l="l" t="t" r="r" b="b"/>
              <a:pathLst>
                <a:path w="923139" h="879618" extrusionOk="0">
                  <a:moveTo>
                    <a:pt x="5882" y="0"/>
                  </a:moveTo>
                  <a:cubicBezTo>
                    <a:pt x="153520" y="414338"/>
                    <a:pt x="360212" y="699135"/>
                    <a:pt x="923140" y="834390"/>
                  </a:cubicBezTo>
                  <a:cubicBezTo>
                    <a:pt x="143042" y="1022033"/>
                    <a:pt x="-36980" y="602933"/>
                    <a:pt x="588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9"/>
            <p:cNvSpPr/>
            <p:nvPr/>
          </p:nvSpPr>
          <p:spPr>
            <a:xfrm>
              <a:off x="2957512" y="4097654"/>
              <a:ext cx="177474" cy="781050"/>
            </a:xfrm>
            <a:custGeom>
              <a:avLst/>
              <a:gdLst/>
              <a:ahLst/>
              <a:cxnLst/>
              <a:rect l="l" t="t" r="r" b="b"/>
              <a:pathLst>
                <a:path w="177474" h="781050" extrusionOk="0">
                  <a:moveTo>
                    <a:pt x="171450" y="0"/>
                  </a:moveTo>
                  <a:cubicBezTo>
                    <a:pt x="122873" y="135255"/>
                    <a:pt x="68580" y="258127"/>
                    <a:pt x="0" y="366713"/>
                  </a:cubicBezTo>
                  <a:lnTo>
                    <a:pt x="0" y="781050"/>
                  </a:lnTo>
                  <a:cubicBezTo>
                    <a:pt x="155258" y="612457"/>
                    <a:pt x="194310" y="332422"/>
                    <a:pt x="1714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9"/>
            <p:cNvSpPr/>
            <p:nvPr/>
          </p:nvSpPr>
          <p:spPr>
            <a:xfrm>
              <a:off x="3122746" y="4097654"/>
              <a:ext cx="997767" cy="950967"/>
            </a:xfrm>
            <a:custGeom>
              <a:avLst/>
              <a:gdLst/>
              <a:ahLst/>
              <a:cxnLst/>
              <a:rect l="l" t="t" r="r" b="b"/>
              <a:pathLst>
                <a:path w="997767" h="950967" extrusionOk="0">
                  <a:moveTo>
                    <a:pt x="6216" y="0"/>
                  </a:moveTo>
                  <a:cubicBezTo>
                    <a:pt x="166236" y="447675"/>
                    <a:pt x="390073" y="756285"/>
                    <a:pt x="997768" y="902017"/>
                  </a:cubicBezTo>
                  <a:cubicBezTo>
                    <a:pt x="154805" y="1104900"/>
                    <a:pt x="-39505" y="652463"/>
                    <a:pt x="6216"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61" name="Google Shape;661;p9"/>
          <p:cNvSpPr/>
          <p:nvPr/>
        </p:nvSpPr>
        <p:spPr>
          <a:xfrm flipH="1">
            <a:off x="10582571" y="3996154"/>
            <a:ext cx="1602104" cy="607042"/>
          </a:xfrm>
          <a:custGeom>
            <a:avLst/>
            <a:gdLst/>
            <a:ahLst/>
            <a:cxnLst/>
            <a:rect l="l" t="t" r="r" b="b"/>
            <a:pathLst>
              <a:path w="1602104" h="607042" extrusionOk="0">
                <a:moveTo>
                  <a:pt x="0" y="379395"/>
                </a:moveTo>
                <a:cubicBezTo>
                  <a:pt x="126683" y="-3510"/>
                  <a:pt x="266700" y="58402"/>
                  <a:pt x="417195" y="429877"/>
                </a:cubicBezTo>
                <a:cubicBezTo>
                  <a:pt x="589598" y="-171150"/>
                  <a:pt x="773430" y="-134955"/>
                  <a:pt x="969645" y="494647"/>
                </a:cubicBezTo>
                <a:cubicBezTo>
                  <a:pt x="1025843" y="245092"/>
                  <a:pt x="1199198" y="199372"/>
                  <a:pt x="1602105" y="555607"/>
                </a:cubicBezTo>
                <a:lnTo>
                  <a:pt x="0" y="607042"/>
                </a:lnTo>
                <a:lnTo>
                  <a:pt x="0" y="379395"/>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9"/>
          <p:cNvSpPr/>
          <p:nvPr/>
        </p:nvSpPr>
        <p:spPr>
          <a:xfrm flipH="1">
            <a:off x="-11135" y="4450865"/>
            <a:ext cx="12195810" cy="2119312"/>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4C4F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9"/>
          <p:cNvSpPr/>
          <p:nvPr/>
        </p:nvSpPr>
        <p:spPr>
          <a:xfrm flipH="1">
            <a:off x="-11135" y="5069038"/>
            <a:ext cx="12195810" cy="583882"/>
          </a:xfrm>
          <a:custGeom>
            <a:avLst/>
            <a:gdLst/>
            <a:ahLst/>
            <a:cxnLst/>
            <a:rect l="l" t="t" r="r" b="b"/>
            <a:pathLst>
              <a:path w="6286500" h="583882" extrusionOk="0">
                <a:moveTo>
                  <a:pt x="6286500" y="0"/>
                </a:moveTo>
                <a:lnTo>
                  <a:pt x="0" y="565785"/>
                </a:lnTo>
                <a:lnTo>
                  <a:pt x="6286500" y="583883"/>
                </a:ln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9"/>
          <p:cNvSpPr/>
          <p:nvPr/>
        </p:nvSpPr>
        <p:spPr>
          <a:xfrm flipH="1">
            <a:off x="-6598" y="5311073"/>
            <a:ext cx="7731235" cy="342022"/>
          </a:xfrm>
          <a:custGeom>
            <a:avLst/>
            <a:gdLst/>
            <a:ahLst/>
            <a:cxnLst/>
            <a:rect l="l" t="t" r="r" b="b"/>
            <a:pathLst>
              <a:path w="3251834" h="179069" extrusionOk="0">
                <a:moveTo>
                  <a:pt x="3251835" y="0"/>
                </a:moveTo>
                <a:lnTo>
                  <a:pt x="0" y="169545"/>
                </a:lnTo>
                <a:lnTo>
                  <a:pt x="3251835" y="179070"/>
                </a:lnTo>
                <a:close/>
              </a:path>
            </a:pathLst>
          </a:custGeom>
          <a:solidFill>
            <a:srgbClr val="A5A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9"/>
          <p:cNvSpPr/>
          <p:nvPr/>
        </p:nvSpPr>
        <p:spPr>
          <a:xfrm flipH="1">
            <a:off x="-11135" y="5980581"/>
            <a:ext cx="12195810" cy="875347"/>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9"/>
          <p:cNvSpPr/>
          <p:nvPr/>
        </p:nvSpPr>
        <p:spPr>
          <a:xfrm flipH="1">
            <a:off x="-7325" y="3855762"/>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9"/>
          <p:cNvSpPr/>
          <p:nvPr/>
        </p:nvSpPr>
        <p:spPr>
          <a:xfrm flipH="1">
            <a:off x="2683413" y="361440"/>
            <a:ext cx="2575560" cy="694070"/>
          </a:xfrm>
          <a:custGeom>
            <a:avLst/>
            <a:gdLst/>
            <a:ahLst/>
            <a:cxnLst/>
            <a:rect l="l" t="t" r="r" b="b"/>
            <a:pathLst>
              <a:path w="2575560" h="694070" extrusionOk="0">
                <a:moveTo>
                  <a:pt x="0" y="694070"/>
                </a:moveTo>
                <a:cubicBezTo>
                  <a:pt x="858203" y="694070"/>
                  <a:pt x="1716405" y="694070"/>
                  <a:pt x="2575560" y="694070"/>
                </a:cubicBezTo>
                <a:cubicBezTo>
                  <a:pt x="2435543" y="662638"/>
                  <a:pt x="2295525" y="631206"/>
                  <a:pt x="2155508" y="599773"/>
                </a:cubicBezTo>
                <a:cubicBezTo>
                  <a:pt x="1987868" y="229251"/>
                  <a:pt x="1803083" y="305451"/>
                  <a:pt x="1611630" y="586438"/>
                </a:cubicBezTo>
                <a:cubicBezTo>
                  <a:pt x="1310640" y="-256524"/>
                  <a:pt x="1157288" y="-122222"/>
                  <a:pt x="1086803" y="555006"/>
                </a:cubicBezTo>
                <a:cubicBezTo>
                  <a:pt x="957263" y="218773"/>
                  <a:pt x="819150" y="303545"/>
                  <a:pt x="677228" y="555006"/>
                </a:cubicBezTo>
                <a:cubicBezTo>
                  <a:pt x="558165" y="-19352"/>
                  <a:pt x="420053" y="-3160"/>
                  <a:pt x="264795" y="595011"/>
                </a:cubicBezTo>
                <a:cubicBezTo>
                  <a:pt x="177165" y="628348"/>
                  <a:pt x="88583" y="661686"/>
                  <a:pt x="0" y="694070"/>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9"/>
          <p:cNvSpPr/>
          <p:nvPr/>
        </p:nvSpPr>
        <p:spPr>
          <a:xfrm flipH="1">
            <a:off x="919186" y="2058824"/>
            <a:ext cx="2637472" cy="552973"/>
          </a:xfrm>
          <a:custGeom>
            <a:avLst/>
            <a:gdLst/>
            <a:ahLst/>
            <a:cxnLst/>
            <a:rect l="l" t="t" r="r" b="b"/>
            <a:pathLst>
              <a:path w="2637472" h="552973" extrusionOk="0">
                <a:moveTo>
                  <a:pt x="2637473" y="552974"/>
                </a:moveTo>
                <a:lnTo>
                  <a:pt x="2174558" y="488203"/>
                </a:lnTo>
                <a:cubicBezTo>
                  <a:pt x="1945957" y="-196644"/>
                  <a:pt x="1808798" y="-107109"/>
                  <a:pt x="1724025" y="423434"/>
                </a:cubicBezTo>
                <a:cubicBezTo>
                  <a:pt x="1554480" y="116729"/>
                  <a:pt x="1388745" y="110061"/>
                  <a:pt x="1231582" y="450103"/>
                </a:cubicBezTo>
                <a:cubicBezTo>
                  <a:pt x="1145857" y="-29956"/>
                  <a:pt x="998220" y="-80439"/>
                  <a:pt x="768668" y="445341"/>
                </a:cubicBezTo>
                <a:cubicBezTo>
                  <a:pt x="606743" y="-19479"/>
                  <a:pt x="467678" y="34814"/>
                  <a:pt x="360045" y="450103"/>
                </a:cubicBezTo>
                <a:lnTo>
                  <a:pt x="0" y="552974"/>
                </a:lnTo>
                <a:lnTo>
                  <a:pt x="2637473" y="552974"/>
                </a:ln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69" name="Google Shape;669;p9"/>
          <p:cNvGrpSpPr/>
          <p:nvPr/>
        </p:nvGrpSpPr>
        <p:grpSpPr>
          <a:xfrm flipH="1">
            <a:off x="10783548" y="-2072"/>
            <a:ext cx="1401127" cy="6278880"/>
            <a:chOff x="2957512" y="290512"/>
            <a:chExt cx="1401127" cy="6278880"/>
          </a:xfrm>
        </p:grpSpPr>
        <p:sp>
          <p:nvSpPr>
            <p:cNvPr id="670" name="Google Shape;670;p9"/>
            <p:cNvSpPr/>
            <p:nvPr/>
          </p:nvSpPr>
          <p:spPr>
            <a:xfrm>
              <a:off x="2957512" y="290512"/>
              <a:ext cx="694372" cy="956205"/>
            </a:xfrm>
            <a:custGeom>
              <a:avLst/>
              <a:gdLst/>
              <a:ahLst/>
              <a:cxnLst/>
              <a:rect l="l" t="t" r="r" b="b"/>
              <a:pathLst>
                <a:path w="694372" h="956205" extrusionOk="0">
                  <a:moveTo>
                    <a:pt x="160020" y="0"/>
                  </a:moveTo>
                  <a:cubicBezTo>
                    <a:pt x="253365" y="387668"/>
                    <a:pt x="415290" y="673418"/>
                    <a:pt x="694373" y="850583"/>
                  </a:cubicBezTo>
                  <a:cubicBezTo>
                    <a:pt x="303848" y="1066800"/>
                    <a:pt x="91440" y="938213"/>
                    <a:pt x="0" y="581978"/>
                  </a:cubicBezTo>
                  <a:lnTo>
                    <a:pt x="0" y="0"/>
                  </a:lnTo>
                  <a:lnTo>
                    <a:pt x="160020" y="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9"/>
            <p:cNvSpPr/>
            <p:nvPr/>
          </p:nvSpPr>
          <p:spPr>
            <a:xfrm>
              <a:off x="2957512" y="873442"/>
              <a:ext cx="789622" cy="1823867"/>
            </a:xfrm>
            <a:custGeom>
              <a:avLst/>
              <a:gdLst/>
              <a:ahLst/>
              <a:cxnLst/>
              <a:rect l="l" t="t" r="r" b="b"/>
              <a:pathLst>
                <a:path w="789622" h="1823867" extrusionOk="0">
                  <a:moveTo>
                    <a:pt x="0" y="0"/>
                  </a:moveTo>
                  <a:cubicBezTo>
                    <a:pt x="90488" y="805815"/>
                    <a:pt x="299085" y="1377315"/>
                    <a:pt x="789623" y="1687830"/>
                  </a:cubicBezTo>
                  <a:cubicBezTo>
                    <a:pt x="401003" y="1903095"/>
                    <a:pt x="149543" y="1852613"/>
                    <a:pt x="0" y="1608773"/>
                  </a:cubicBezTo>
                  <a:lnTo>
                    <a:pt x="0" y="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9"/>
            <p:cNvSpPr/>
            <p:nvPr/>
          </p:nvSpPr>
          <p:spPr>
            <a:xfrm>
              <a:off x="2957512" y="2070734"/>
              <a:ext cx="982027" cy="1521012"/>
            </a:xfrm>
            <a:custGeom>
              <a:avLst/>
              <a:gdLst/>
              <a:ahLst/>
              <a:cxnLst/>
              <a:rect l="l" t="t" r="r" b="b"/>
              <a:pathLst>
                <a:path w="982027" h="1521012" extrusionOk="0">
                  <a:moveTo>
                    <a:pt x="0" y="0"/>
                  </a:moveTo>
                  <a:cubicBezTo>
                    <a:pt x="154305" y="646748"/>
                    <a:pt x="437198" y="1114425"/>
                    <a:pt x="982028" y="1384935"/>
                  </a:cubicBezTo>
                  <a:cubicBezTo>
                    <a:pt x="511493" y="1594485"/>
                    <a:pt x="196215" y="1552575"/>
                    <a:pt x="0" y="1323975"/>
                  </a:cubicBezTo>
                  <a:lnTo>
                    <a:pt x="0" y="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9"/>
            <p:cNvSpPr/>
            <p:nvPr/>
          </p:nvSpPr>
          <p:spPr>
            <a:xfrm>
              <a:off x="2957512" y="4301489"/>
              <a:ext cx="794385" cy="965915"/>
            </a:xfrm>
            <a:custGeom>
              <a:avLst/>
              <a:gdLst/>
              <a:ahLst/>
              <a:cxnLst/>
              <a:rect l="l" t="t" r="r" b="b"/>
              <a:pathLst>
                <a:path w="794385" h="965915" extrusionOk="0">
                  <a:moveTo>
                    <a:pt x="0" y="0"/>
                  </a:moveTo>
                  <a:cubicBezTo>
                    <a:pt x="170498" y="365760"/>
                    <a:pt x="421005" y="643890"/>
                    <a:pt x="794385" y="829628"/>
                  </a:cubicBezTo>
                  <a:cubicBezTo>
                    <a:pt x="451485" y="982028"/>
                    <a:pt x="191453" y="1002030"/>
                    <a:pt x="0" y="912495"/>
                  </a:cubicBezTo>
                  <a:lnTo>
                    <a:pt x="0" y="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9"/>
            <p:cNvSpPr/>
            <p:nvPr/>
          </p:nvSpPr>
          <p:spPr>
            <a:xfrm>
              <a:off x="2957512" y="5002529"/>
              <a:ext cx="1401127" cy="1210963"/>
            </a:xfrm>
            <a:custGeom>
              <a:avLst/>
              <a:gdLst/>
              <a:ahLst/>
              <a:cxnLst/>
              <a:rect l="l" t="t" r="r" b="b"/>
              <a:pathLst>
                <a:path w="1401127" h="1210963" extrusionOk="0">
                  <a:moveTo>
                    <a:pt x="0" y="0"/>
                  </a:moveTo>
                  <a:cubicBezTo>
                    <a:pt x="279083" y="487680"/>
                    <a:pt x="706755" y="849630"/>
                    <a:pt x="1401128" y="1074420"/>
                  </a:cubicBezTo>
                  <a:cubicBezTo>
                    <a:pt x="762000" y="1267777"/>
                    <a:pt x="308610" y="1247775"/>
                    <a:pt x="0" y="1064895"/>
                  </a:cubicBezTo>
                  <a:lnTo>
                    <a:pt x="0" y="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9"/>
            <p:cNvSpPr/>
            <p:nvPr/>
          </p:nvSpPr>
          <p:spPr>
            <a:xfrm>
              <a:off x="2957512" y="5940742"/>
              <a:ext cx="566737" cy="628650"/>
            </a:xfrm>
            <a:custGeom>
              <a:avLst/>
              <a:gdLst/>
              <a:ahLst/>
              <a:cxnLst/>
              <a:rect l="l" t="t" r="r" b="b"/>
              <a:pathLst>
                <a:path w="566737" h="628650" extrusionOk="0">
                  <a:moveTo>
                    <a:pt x="0" y="0"/>
                  </a:moveTo>
                  <a:cubicBezTo>
                    <a:pt x="148590" y="240030"/>
                    <a:pt x="333375" y="449580"/>
                    <a:pt x="566738" y="628650"/>
                  </a:cubicBezTo>
                  <a:lnTo>
                    <a:pt x="0" y="628650"/>
                  </a:lnTo>
                  <a:lnTo>
                    <a:pt x="0" y="0"/>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6" name="Google Shape;676;p9"/>
          <p:cNvGrpSpPr/>
          <p:nvPr/>
        </p:nvGrpSpPr>
        <p:grpSpPr>
          <a:xfrm flipH="1">
            <a:off x="5554734" y="2381147"/>
            <a:ext cx="1943099" cy="2328150"/>
            <a:chOff x="4686842" y="2383219"/>
            <a:chExt cx="1943099" cy="2328150"/>
          </a:xfrm>
        </p:grpSpPr>
        <p:grpSp>
          <p:nvGrpSpPr>
            <p:cNvPr id="677" name="Google Shape;677;p9"/>
            <p:cNvGrpSpPr/>
            <p:nvPr/>
          </p:nvGrpSpPr>
          <p:grpSpPr>
            <a:xfrm>
              <a:off x="4817612" y="2383219"/>
              <a:ext cx="1509713" cy="2328150"/>
              <a:chOff x="7726679" y="2449829"/>
              <a:chExt cx="1509713" cy="2328150"/>
            </a:xfrm>
          </p:grpSpPr>
          <p:sp>
            <p:nvSpPr>
              <p:cNvPr id="678" name="Google Shape;678;p9"/>
              <p:cNvSpPr/>
              <p:nvPr/>
            </p:nvSpPr>
            <p:spPr>
              <a:xfrm>
                <a:off x="8500108" y="2449829"/>
                <a:ext cx="167956" cy="2328150"/>
              </a:xfrm>
              <a:custGeom>
                <a:avLst/>
                <a:gdLst/>
                <a:ahLst/>
                <a:cxnLst/>
                <a:rect l="l" t="t" r="r" b="b"/>
                <a:pathLst>
                  <a:path w="145732" h="2102167" extrusionOk="0">
                    <a:moveTo>
                      <a:pt x="72390" y="0"/>
                    </a:moveTo>
                    <a:lnTo>
                      <a:pt x="108585" y="1051560"/>
                    </a:lnTo>
                    <a:lnTo>
                      <a:pt x="145732" y="2102168"/>
                    </a:lnTo>
                    <a:lnTo>
                      <a:pt x="72390" y="2102168"/>
                    </a:lnTo>
                    <a:lnTo>
                      <a:pt x="0" y="2102168"/>
                    </a:lnTo>
                    <a:lnTo>
                      <a:pt x="36195" y="1051560"/>
                    </a:ln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9"/>
              <p:cNvSpPr/>
              <p:nvPr/>
            </p:nvSpPr>
            <p:spPr>
              <a:xfrm>
                <a:off x="8257272" y="2449829"/>
                <a:ext cx="322160" cy="581362"/>
              </a:xfrm>
              <a:custGeom>
                <a:avLst/>
                <a:gdLst/>
                <a:ahLst/>
                <a:cxnLst/>
                <a:rect l="l" t="t" r="r" b="b"/>
                <a:pathLst>
                  <a:path w="322160" h="581362" extrusionOk="0">
                    <a:moveTo>
                      <a:pt x="320040" y="0"/>
                    </a:moveTo>
                    <a:cubicBezTo>
                      <a:pt x="268605" y="273367"/>
                      <a:pt x="196215" y="461963"/>
                      <a:pt x="0" y="551498"/>
                    </a:cubicBezTo>
                    <a:cubicBezTo>
                      <a:pt x="272415" y="675323"/>
                      <a:pt x="335280" y="399098"/>
                      <a:pt x="32004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9"/>
              <p:cNvSpPr/>
              <p:nvPr/>
            </p:nvSpPr>
            <p:spPr>
              <a:xfrm>
                <a:off x="8570608" y="2449829"/>
                <a:ext cx="321930" cy="581362"/>
              </a:xfrm>
              <a:custGeom>
                <a:avLst/>
                <a:gdLst/>
                <a:ahLst/>
                <a:cxnLst/>
                <a:rect l="l" t="t" r="r" b="b"/>
                <a:pathLst>
                  <a:path w="321930" h="581362" extrusionOk="0">
                    <a:moveTo>
                      <a:pt x="1891" y="0"/>
                    </a:moveTo>
                    <a:cubicBezTo>
                      <a:pt x="53326" y="273367"/>
                      <a:pt x="125716" y="461963"/>
                      <a:pt x="321931" y="551498"/>
                    </a:cubicBezTo>
                    <a:cubicBezTo>
                      <a:pt x="50468" y="675323"/>
                      <a:pt x="-12397" y="399098"/>
                      <a:pt x="1891"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9"/>
              <p:cNvSpPr/>
              <p:nvPr/>
            </p:nvSpPr>
            <p:spPr>
              <a:xfrm>
                <a:off x="8159114" y="2690812"/>
                <a:ext cx="415974" cy="749775"/>
              </a:xfrm>
              <a:custGeom>
                <a:avLst/>
                <a:gdLst/>
                <a:ahLst/>
                <a:cxnLst/>
                <a:rect l="l" t="t" r="r" b="b"/>
                <a:pathLst>
                  <a:path w="415974" h="749775" extrusionOk="0">
                    <a:moveTo>
                      <a:pt x="413385" y="0"/>
                    </a:moveTo>
                    <a:cubicBezTo>
                      <a:pt x="346710" y="353378"/>
                      <a:pt x="253365" y="595313"/>
                      <a:pt x="0" y="711518"/>
                    </a:cubicBezTo>
                    <a:cubicBezTo>
                      <a:pt x="351473" y="870585"/>
                      <a:pt x="432435" y="514350"/>
                      <a:pt x="413385"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9"/>
              <p:cNvSpPr/>
              <p:nvPr/>
            </p:nvSpPr>
            <p:spPr>
              <a:xfrm>
                <a:off x="8569909" y="2690812"/>
                <a:ext cx="415974" cy="749775"/>
              </a:xfrm>
              <a:custGeom>
                <a:avLst/>
                <a:gdLst/>
                <a:ahLst/>
                <a:cxnLst/>
                <a:rect l="l" t="t" r="r" b="b"/>
                <a:pathLst>
                  <a:path w="415974" h="749775" extrusionOk="0">
                    <a:moveTo>
                      <a:pt x="2590" y="0"/>
                    </a:moveTo>
                    <a:cubicBezTo>
                      <a:pt x="69265" y="353378"/>
                      <a:pt x="162610" y="595313"/>
                      <a:pt x="415975" y="711518"/>
                    </a:cubicBezTo>
                    <a:cubicBezTo>
                      <a:pt x="64502" y="870585"/>
                      <a:pt x="-16460" y="514350"/>
                      <a:pt x="259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9"/>
              <p:cNvSpPr/>
              <p:nvPr/>
            </p:nvSpPr>
            <p:spPr>
              <a:xfrm>
                <a:off x="8051481" y="2943224"/>
                <a:ext cx="524236" cy="749711"/>
              </a:xfrm>
              <a:custGeom>
                <a:avLst/>
                <a:gdLst/>
                <a:ahLst/>
                <a:cxnLst/>
                <a:rect l="l" t="t" r="r" b="b"/>
                <a:pathLst>
                  <a:path w="524236" h="749711" extrusionOk="0">
                    <a:moveTo>
                      <a:pt x="521018" y="0"/>
                    </a:moveTo>
                    <a:cubicBezTo>
                      <a:pt x="437198" y="353378"/>
                      <a:pt x="320040" y="595313"/>
                      <a:pt x="0" y="711518"/>
                    </a:cubicBezTo>
                    <a:cubicBezTo>
                      <a:pt x="442913" y="870585"/>
                      <a:pt x="544830" y="513397"/>
                      <a:pt x="521018"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9"/>
              <p:cNvSpPr/>
              <p:nvPr/>
            </p:nvSpPr>
            <p:spPr>
              <a:xfrm>
                <a:off x="8569280" y="2943224"/>
                <a:ext cx="524236" cy="749711"/>
              </a:xfrm>
              <a:custGeom>
                <a:avLst/>
                <a:gdLst/>
                <a:ahLst/>
                <a:cxnLst/>
                <a:rect l="l" t="t" r="r" b="b"/>
                <a:pathLst>
                  <a:path w="524236" h="749711" extrusionOk="0">
                    <a:moveTo>
                      <a:pt x="3219" y="0"/>
                    </a:moveTo>
                    <a:cubicBezTo>
                      <a:pt x="87039" y="353378"/>
                      <a:pt x="204196" y="595313"/>
                      <a:pt x="524236" y="711518"/>
                    </a:cubicBezTo>
                    <a:cubicBezTo>
                      <a:pt x="81324" y="870585"/>
                      <a:pt x="-20594" y="513397"/>
                      <a:pt x="321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9"/>
              <p:cNvSpPr/>
              <p:nvPr/>
            </p:nvSpPr>
            <p:spPr>
              <a:xfrm>
                <a:off x="8051481" y="3415664"/>
                <a:ext cx="524236" cy="749775"/>
              </a:xfrm>
              <a:custGeom>
                <a:avLst/>
                <a:gdLst/>
                <a:ahLst/>
                <a:cxnLst/>
                <a:rect l="l" t="t" r="r" b="b"/>
                <a:pathLst>
                  <a:path w="524236" h="749775" extrusionOk="0">
                    <a:moveTo>
                      <a:pt x="521018" y="0"/>
                    </a:moveTo>
                    <a:cubicBezTo>
                      <a:pt x="437198" y="353378"/>
                      <a:pt x="320040" y="595313"/>
                      <a:pt x="0" y="711517"/>
                    </a:cubicBezTo>
                    <a:cubicBezTo>
                      <a:pt x="442913" y="870585"/>
                      <a:pt x="544830" y="514350"/>
                      <a:pt x="521018"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9"/>
              <p:cNvSpPr/>
              <p:nvPr/>
            </p:nvSpPr>
            <p:spPr>
              <a:xfrm>
                <a:off x="8569280" y="3415664"/>
                <a:ext cx="524236" cy="749775"/>
              </a:xfrm>
              <a:custGeom>
                <a:avLst/>
                <a:gdLst/>
                <a:ahLst/>
                <a:cxnLst/>
                <a:rect l="l" t="t" r="r" b="b"/>
                <a:pathLst>
                  <a:path w="524236" h="749775" extrusionOk="0">
                    <a:moveTo>
                      <a:pt x="3219" y="0"/>
                    </a:moveTo>
                    <a:cubicBezTo>
                      <a:pt x="87039" y="353378"/>
                      <a:pt x="204196" y="595313"/>
                      <a:pt x="524236" y="711517"/>
                    </a:cubicBezTo>
                    <a:cubicBezTo>
                      <a:pt x="81324" y="870585"/>
                      <a:pt x="-20594" y="514350"/>
                      <a:pt x="3219"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9"/>
              <p:cNvSpPr/>
              <p:nvPr/>
            </p:nvSpPr>
            <p:spPr>
              <a:xfrm>
                <a:off x="7790496" y="3682364"/>
                <a:ext cx="786935" cy="750102"/>
              </a:xfrm>
              <a:custGeom>
                <a:avLst/>
                <a:gdLst/>
                <a:ahLst/>
                <a:cxnLst/>
                <a:rect l="l" t="t" r="r" b="b"/>
                <a:pathLst>
                  <a:path w="786935" h="750102" extrusionOk="0">
                    <a:moveTo>
                      <a:pt x="782003" y="0"/>
                    </a:moveTo>
                    <a:cubicBezTo>
                      <a:pt x="656272" y="353378"/>
                      <a:pt x="480060" y="595313"/>
                      <a:pt x="0" y="711517"/>
                    </a:cubicBezTo>
                    <a:cubicBezTo>
                      <a:pt x="664845" y="871538"/>
                      <a:pt x="818197" y="514350"/>
                      <a:pt x="782003"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9"/>
              <p:cNvSpPr/>
              <p:nvPr/>
            </p:nvSpPr>
            <p:spPr>
              <a:xfrm>
                <a:off x="8567713" y="3682364"/>
                <a:ext cx="668679" cy="749822"/>
              </a:xfrm>
              <a:custGeom>
                <a:avLst/>
                <a:gdLst/>
                <a:ahLst/>
                <a:cxnLst/>
                <a:rect l="l" t="t" r="r" b="b"/>
                <a:pathLst>
                  <a:path w="668679" h="749822" extrusionOk="0">
                    <a:moveTo>
                      <a:pt x="4786" y="0"/>
                    </a:moveTo>
                    <a:cubicBezTo>
                      <a:pt x="120039" y="321945"/>
                      <a:pt x="277201" y="552450"/>
                      <a:pt x="668679" y="678180"/>
                    </a:cubicBezTo>
                    <a:lnTo>
                      <a:pt x="668679" y="735330"/>
                    </a:lnTo>
                    <a:cubicBezTo>
                      <a:pt x="103847" y="825817"/>
                      <a:pt x="-28551" y="481965"/>
                      <a:pt x="4786"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9"/>
              <p:cNvSpPr/>
              <p:nvPr/>
            </p:nvSpPr>
            <p:spPr>
              <a:xfrm>
                <a:off x="7726679" y="3891914"/>
                <a:ext cx="851134" cy="811114"/>
              </a:xfrm>
              <a:custGeom>
                <a:avLst/>
                <a:gdLst/>
                <a:ahLst/>
                <a:cxnLst/>
                <a:rect l="l" t="t" r="r" b="b"/>
                <a:pathLst>
                  <a:path w="851134" h="811114" extrusionOk="0">
                    <a:moveTo>
                      <a:pt x="845820" y="0"/>
                    </a:moveTo>
                    <a:cubicBezTo>
                      <a:pt x="709613" y="381953"/>
                      <a:pt x="519113" y="644842"/>
                      <a:pt x="0" y="769620"/>
                    </a:cubicBezTo>
                    <a:cubicBezTo>
                      <a:pt x="719138" y="942022"/>
                      <a:pt x="884872" y="556260"/>
                      <a:pt x="84582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9"/>
              <p:cNvSpPr/>
              <p:nvPr/>
            </p:nvSpPr>
            <p:spPr>
              <a:xfrm>
                <a:off x="8567267" y="3891914"/>
                <a:ext cx="669124" cy="811034"/>
              </a:xfrm>
              <a:custGeom>
                <a:avLst/>
                <a:gdLst/>
                <a:ahLst/>
                <a:cxnLst/>
                <a:rect l="l" t="t" r="r" b="b"/>
                <a:pathLst>
                  <a:path w="669124" h="811034" extrusionOk="0">
                    <a:moveTo>
                      <a:pt x="5232" y="0"/>
                    </a:moveTo>
                    <a:cubicBezTo>
                      <a:pt x="124294" y="333375"/>
                      <a:pt x="284314" y="576263"/>
                      <a:pt x="669124" y="715328"/>
                    </a:cubicBezTo>
                    <a:lnTo>
                      <a:pt x="669124" y="802957"/>
                    </a:lnTo>
                    <a:cubicBezTo>
                      <a:pt x="104292" y="870585"/>
                      <a:pt x="-30011" y="505778"/>
                      <a:pt x="5232"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91" name="Google Shape;691;p9"/>
            <p:cNvSpPr/>
            <p:nvPr/>
          </p:nvSpPr>
          <p:spPr>
            <a:xfrm>
              <a:off x="4686842" y="3732058"/>
              <a:ext cx="977630" cy="931633"/>
            </a:xfrm>
            <a:custGeom>
              <a:avLst/>
              <a:gdLst/>
              <a:ahLst/>
              <a:cxnLst/>
              <a:rect l="l" t="t" r="r" b="b"/>
              <a:pathLst>
                <a:path w="977630" h="931633" extrusionOk="0">
                  <a:moveTo>
                    <a:pt x="971550" y="0"/>
                  </a:moveTo>
                  <a:cubicBezTo>
                    <a:pt x="814388" y="439103"/>
                    <a:pt x="596265" y="740093"/>
                    <a:pt x="0" y="883920"/>
                  </a:cubicBezTo>
                  <a:cubicBezTo>
                    <a:pt x="825817" y="1082040"/>
                    <a:pt x="1016317" y="639128"/>
                    <a:pt x="97155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9"/>
            <p:cNvSpPr/>
            <p:nvPr/>
          </p:nvSpPr>
          <p:spPr>
            <a:xfrm>
              <a:off x="5652311" y="3732058"/>
              <a:ext cx="977630" cy="931633"/>
            </a:xfrm>
            <a:custGeom>
              <a:avLst/>
              <a:gdLst/>
              <a:ahLst/>
              <a:cxnLst/>
              <a:rect l="l" t="t" r="r" b="b"/>
              <a:pathLst>
                <a:path w="977630" h="931633" extrusionOk="0">
                  <a:moveTo>
                    <a:pt x="6080" y="0"/>
                  </a:moveTo>
                  <a:cubicBezTo>
                    <a:pt x="163243" y="439103"/>
                    <a:pt x="381365" y="740093"/>
                    <a:pt x="977631" y="883920"/>
                  </a:cubicBezTo>
                  <a:cubicBezTo>
                    <a:pt x="151813" y="1082040"/>
                    <a:pt x="-38687" y="639128"/>
                    <a:pt x="6080" y="0"/>
                  </a:cubicBezTo>
                  <a:close/>
                </a:path>
              </a:pathLst>
            </a:custGeom>
            <a:solidFill>
              <a:srgbClr val="575B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3" name="Google Shape;693;p9"/>
          <p:cNvGrpSpPr/>
          <p:nvPr/>
        </p:nvGrpSpPr>
        <p:grpSpPr>
          <a:xfrm>
            <a:off x="8288886" y="3703456"/>
            <a:ext cx="3482339" cy="1555432"/>
            <a:chOff x="8709661" y="3572303"/>
            <a:chExt cx="3482339" cy="1555432"/>
          </a:xfrm>
        </p:grpSpPr>
        <p:sp>
          <p:nvSpPr>
            <p:cNvPr id="694" name="Google Shape;694;p9"/>
            <p:cNvSpPr/>
            <p:nvPr/>
          </p:nvSpPr>
          <p:spPr>
            <a:xfrm>
              <a:off x="8709661" y="4876276"/>
              <a:ext cx="3482339" cy="251459"/>
            </a:xfrm>
            <a:custGeom>
              <a:avLst/>
              <a:gdLst/>
              <a:ahLst/>
              <a:cxnLst/>
              <a:rect l="l" t="t" r="r" b="b"/>
              <a:pathLst>
                <a:path w="3482339" h="251459" extrusionOk="0">
                  <a:moveTo>
                    <a:pt x="1741170" y="251460"/>
                  </a:moveTo>
                  <a:cubicBezTo>
                    <a:pt x="2700338" y="251460"/>
                    <a:pt x="3482340" y="195263"/>
                    <a:pt x="3482340" y="125730"/>
                  </a:cubicBezTo>
                  <a:cubicBezTo>
                    <a:pt x="3482340" y="56197"/>
                    <a:pt x="2700338" y="0"/>
                    <a:pt x="1741170" y="0"/>
                  </a:cubicBezTo>
                  <a:cubicBezTo>
                    <a:pt x="782003" y="0"/>
                    <a:pt x="0" y="56197"/>
                    <a:pt x="0" y="125730"/>
                  </a:cubicBezTo>
                  <a:cubicBezTo>
                    <a:pt x="0" y="195263"/>
                    <a:pt x="782003" y="251460"/>
                    <a:pt x="1741170" y="251460"/>
                  </a:cubicBezTo>
                  <a:close/>
                </a:path>
              </a:pathLst>
            </a:custGeom>
            <a:solidFill>
              <a:srgbClr val="292A2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9"/>
            <p:cNvSpPr/>
            <p:nvPr/>
          </p:nvSpPr>
          <p:spPr>
            <a:xfrm>
              <a:off x="8983982" y="3572303"/>
              <a:ext cx="1466850" cy="1507807"/>
            </a:xfrm>
            <a:custGeom>
              <a:avLst/>
              <a:gdLst/>
              <a:ahLst/>
              <a:cxnLst/>
              <a:rect l="l" t="t" r="r" b="b"/>
              <a:pathLst>
                <a:path w="1466850" h="1507807" extrusionOk="0">
                  <a:moveTo>
                    <a:pt x="1466850" y="0"/>
                  </a:moveTo>
                  <a:lnTo>
                    <a:pt x="0" y="1507807"/>
                  </a:lnTo>
                  <a:lnTo>
                    <a:pt x="238125" y="1337310"/>
                  </a:lnTo>
                  <a:lnTo>
                    <a:pt x="884872" y="1247775"/>
                  </a:lnTo>
                  <a:close/>
                </a:path>
              </a:pathLst>
            </a:custGeom>
            <a:solidFill>
              <a:srgbClr val="D46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9"/>
            <p:cNvSpPr/>
            <p:nvPr/>
          </p:nvSpPr>
          <p:spPr>
            <a:xfrm>
              <a:off x="10450832" y="3572303"/>
              <a:ext cx="1466850" cy="1507807"/>
            </a:xfrm>
            <a:custGeom>
              <a:avLst/>
              <a:gdLst/>
              <a:ahLst/>
              <a:cxnLst/>
              <a:rect l="l" t="t" r="r" b="b"/>
              <a:pathLst>
                <a:path w="1466850" h="1507807" extrusionOk="0">
                  <a:moveTo>
                    <a:pt x="0" y="0"/>
                  </a:moveTo>
                  <a:lnTo>
                    <a:pt x="1466850" y="1507807"/>
                  </a:lnTo>
                  <a:lnTo>
                    <a:pt x="1228725" y="1337310"/>
                  </a:lnTo>
                  <a:lnTo>
                    <a:pt x="581978" y="1247775"/>
                  </a:lnTo>
                  <a:close/>
                </a:path>
              </a:pathLst>
            </a:custGeom>
            <a:solidFill>
              <a:srgbClr val="D46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9"/>
            <p:cNvSpPr/>
            <p:nvPr/>
          </p:nvSpPr>
          <p:spPr>
            <a:xfrm>
              <a:off x="9341169" y="3572303"/>
              <a:ext cx="2219325" cy="1507807"/>
            </a:xfrm>
            <a:custGeom>
              <a:avLst/>
              <a:gdLst/>
              <a:ahLst/>
              <a:cxnLst/>
              <a:rect l="l" t="t" r="r" b="b"/>
              <a:pathLst>
                <a:path w="2219325" h="1507807" extrusionOk="0">
                  <a:moveTo>
                    <a:pt x="1109663" y="0"/>
                  </a:moveTo>
                  <a:lnTo>
                    <a:pt x="1664970" y="754380"/>
                  </a:lnTo>
                  <a:lnTo>
                    <a:pt x="2219325" y="1507807"/>
                  </a:lnTo>
                  <a:lnTo>
                    <a:pt x="1109663" y="1507807"/>
                  </a:lnTo>
                  <a:lnTo>
                    <a:pt x="0" y="1507807"/>
                  </a:lnTo>
                  <a:lnTo>
                    <a:pt x="554355" y="754380"/>
                  </a:lnTo>
                  <a:close/>
                </a:path>
              </a:pathLst>
            </a:custGeom>
            <a:solidFill>
              <a:srgbClr val="FF91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9"/>
            <p:cNvSpPr/>
            <p:nvPr/>
          </p:nvSpPr>
          <p:spPr>
            <a:xfrm>
              <a:off x="10125076" y="3572303"/>
              <a:ext cx="325755" cy="1507807"/>
            </a:xfrm>
            <a:custGeom>
              <a:avLst/>
              <a:gdLst/>
              <a:ahLst/>
              <a:cxnLst/>
              <a:rect l="l" t="t" r="r" b="b"/>
              <a:pathLst>
                <a:path w="325755" h="1507807" extrusionOk="0">
                  <a:moveTo>
                    <a:pt x="325755" y="0"/>
                  </a:moveTo>
                  <a:lnTo>
                    <a:pt x="325755" y="1507807"/>
                  </a:lnTo>
                  <a:lnTo>
                    <a:pt x="0" y="1507807"/>
                  </a:lnTo>
                  <a:close/>
                </a:path>
              </a:pathLst>
            </a:custGeom>
            <a:solidFill>
              <a:srgbClr val="804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9"/>
            <p:cNvSpPr/>
            <p:nvPr/>
          </p:nvSpPr>
          <p:spPr>
            <a:xfrm>
              <a:off x="9907907" y="3572303"/>
              <a:ext cx="542925" cy="1507807"/>
            </a:xfrm>
            <a:custGeom>
              <a:avLst/>
              <a:gdLst/>
              <a:ahLst/>
              <a:cxnLst/>
              <a:rect l="l" t="t" r="r" b="b"/>
              <a:pathLst>
                <a:path w="542925" h="1507807" extrusionOk="0">
                  <a:moveTo>
                    <a:pt x="542925" y="0"/>
                  </a:moveTo>
                  <a:lnTo>
                    <a:pt x="0" y="1328738"/>
                  </a:lnTo>
                  <a:lnTo>
                    <a:pt x="217170" y="1507807"/>
                  </a:lnTo>
                  <a:close/>
                </a:path>
              </a:pathLst>
            </a:custGeom>
            <a:solidFill>
              <a:srgbClr val="D46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0" name="Google Shape;700;p9"/>
          <p:cNvGrpSpPr/>
          <p:nvPr/>
        </p:nvGrpSpPr>
        <p:grpSpPr>
          <a:xfrm flipH="1">
            <a:off x="7466400" y="4306640"/>
            <a:ext cx="1010866" cy="1020770"/>
            <a:chOff x="2755332" y="-551971"/>
            <a:chExt cx="6525923" cy="6589867"/>
          </a:xfrm>
        </p:grpSpPr>
        <p:sp>
          <p:nvSpPr>
            <p:cNvPr id="701" name="Google Shape;701;p9"/>
            <p:cNvSpPr/>
            <p:nvPr/>
          </p:nvSpPr>
          <p:spPr>
            <a:xfrm rot="-2700000">
              <a:off x="3711031" y="403729"/>
              <a:ext cx="4614525" cy="4614525"/>
            </a:xfrm>
            <a:custGeom>
              <a:avLst/>
              <a:gdLst/>
              <a:ahLst/>
              <a:cxnLst/>
              <a:rect l="l" t="t" r="r" b="b"/>
              <a:pathLst>
                <a:path w="4611960" h="4611960" extrusionOk="0">
                  <a:moveTo>
                    <a:pt x="4611961" y="2305980"/>
                  </a:moveTo>
                  <a:cubicBezTo>
                    <a:pt x="4611961" y="3579538"/>
                    <a:pt x="3579538" y="4611961"/>
                    <a:pt x="2305980" y="4611961"/>
                  </a:cubicBezTo>
                  <a:cubicBezTo>
                    <a:pt x="1032422" y="4611961"/>
                    <a:pt x="0" y="3579538"/>
                    <a:pt x="0" y="2305980"/>
                  </a:cubicBezTo>
                  <a:cubicBezTo>
                    <a:pt x="0" y="1032422"/>
                    <a:pt x="1032423" y="0"/>
                    <a:pt x="2305980" y="0"/>
                  </a:cubicBezTo>
                  <a:cubicBezTo>
                    <a:pt x="3579538" y="0"/>
                    <a:pt x="4611961" y="1032423"/>
                    <a:pt x="4611961" y="2305980"/>
                  </a:cubicBezTo>
                  <a:close/>
                </a:path>
              </a:pathLst>
            </a:custGeom>
            <a:solidFill>
              <a:srgbClr val="F2F2F2">
                <a:alpha val="3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02" name="Google Shape;702;p9"/>
            <p:cNvGrpSpPr/>
            <p:nvPr/>
          </p:nvGrpSpPr>
          <p:grpSpPr>
            <a:xfrm>
              <a:off x="3825240" y="1134427"/>
              <a:ext cx="4538661" cy="4903469"/>
              <a:chOff x="3825240" y="1134427"/>
              <a:chExt cx="4538661" cy="4903469"/>
            </a:xfrm>
          </p:grpSpPr>
          <p:sp>
            <p:nvSpPr>
              <p:cNvPr id="703" name="Google Shape;703;p9"/>
              <p:cNvSpPr/>
              <p:nvPr/>
            </p:nvSpPr>
            <p:spPr>
              <a:xfrm>
                <a:off x="5862637" y="2483167"/>
                <a:ext cx="1007034" cy="1344929"/>
              </a:xfrm>
              <a:custGeom>
                <a:avLst/>
                <a:gdLst/>
                <a:ahLst/>
                <a:cxnLst/>
                <a:rect l="l" t="t" r="r" b="b"/>
                <a:pathLst>
                  <a:path w="1007034" h="1344929" extrusionOk="0">
                    <a:moveTo>
                      <a:pt x="896303" y="853440"/>
                    </a:moveTo>
                    <a:cubicBezTo>
                      <a:pt x="1036320" y="521970"/>
                      <a:pt x="1057275" y="228600"/>
                      <a:pt x="879157" y="0"/>
                    </a:cubicBezTo>
                    <a:cubicBezTo>
                      <a:pt x="671513" y="443865"/>
                      <a:pt x="390525" y="523875"/>
                      <a:pt x="145732" y="785813"/>
                    </a:cubicBezTo>
                    <a:cubicBezTo>
                      <a:pt x="97155" y="972502"/>
                      <a:pt x="48578" y="1158240"/>
                      <a:pt x="0" y="1344930"/>
                    </a:cubicBezTo>
                    <a:cubicBezTo>
                      <a:pt x="3810" y="1341120"/>
                      <a:pt x="7620" y="1338263"/>
                      <a:pt x="11430" y="1334452"/>
                    </a:cubicBezTo>
                    <a:cubicBezTo>
                      <a:pt x="306705" y="1173480"/>
                      <a:pt x="601028" y="1013460"/>
                      <a:pt x="896303" y="853440"/>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9"/>
              <p:cNvSpPr/>
              <p:nvPr/>
            </p:nvSpPr>
            <p:spPr>
              <a:xfrm>
                <a:off x="4978717" y="1890712"/>
                <a:ext cx="716279" cy="1516380"/>
              </a:xfrm>
              <a:custGeom>
                <a:avLst/>
                <a:gdLst/>
                <a:ahLst/>
                <a:cxnLst/>
                <a:rect l="l" t="t" r="r" b="b"/>
                <a:pathLst>
                  <a:path w="716279" h="1516380" extrusionOk="0">
                    <a:moveTo>
                      <a:pt x="0" y="824865"/>
                    </a:moveTo>
                    <a:cubicBezTo>
                      <a:pt x="31433" y="469583"/>
                      <a:pt x="151448" y="179070"/>
                      <a:pt x="422910" y="0"/>
                    </a:cubicBezTo>
                    <a:cubicBezTo>
                      <a:pt x="400050" y="481013"/>
                      <a:pt x="618173" y="625793"/>
                      <a:pt x="716280" y="939165"/>
                    </a:cubicBezTo>
                    <a:cubicBezTo>
                      <a:pt x="671513" y="1131570"/>
                      <a:pt x="626745" y="1323975"/>
                      <a:pt x="582930" y="1516380"/>
                    </a:cubicBezTo>
                    <a:cubicBezTo>
                      <a:pt x="581025" y="1511618"/>
                      <a:pt x="579120" y="1507807"/>
                      <a:pt x="577215" y="1503045"/>
                    </a:cubicBezTo>
                    <a:cubicBezTo>
                      <a:pt x="384810" y="1277303"/>
                      <a:pt x="192405" y="1051560"/>
                      <a:pt x="0" y="824865"/>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05" name="Google Shape;705;p9"/>
              <p:cNvGrpSpPr/>
              <p:nvPr/>
            </p:nvGrpSpPr>
            <p:grpSpPr>
              <a:xfrm>
                <a:off x="3825240" y="4400550"/>
                <a:ext cx="4538661" cy="1637346"/>
                <a:chOff x="3825240" y="4400550"/>
                <a:chExt cx="4538661" cy="1637346"/>
              </a:xfrm>
            </p:grpSpPr>
            <p:sp>
              <p:nvSpPr>
                <p:cNvPr id="706" name="Google Shape;706;p9"/>
                <p:cNvSpPr/>
                <p:nvPr/>
              </p:nvSpPr>
              <p:spPr>
                <a:xfrm>
                  <a:off x="3825240"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9"/>
                <p:cNvSpPr/>
                <p:nvPr/>
              </p:nvSpPr>
              <p:spPr>
                <a:xfrm>
                  <a:off x="6371272"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08" name="Google Shape;708;p9"/>
                <p:cNvGrpSpPr/>
                <p:nvPr/>
              </p:nvGrpSpPr>
              <p:grpSpPr>
                <a:xfrm>
                  <a:off x="3922395" y="4501515"/>
                  <a:ext cx="4343399" cy="1354454"/>
                  <a:chOff x="3922395" y="4501515"/>
                  <a:chExt cx="4343399" cy="1354454"/>
                </a:xfrm>
              </p:grpSpPr>
              <p:grpSp>
                <p:nvGrpSpPr>
                  <p:cNvPr id="709" name="Google Shape;709;p9"/>
                  <p:cNvGrpSpPr/>
                  <p:nvPr/>
                </p:nvGrpSpPr>
                <p:grpSpPr>
                  <a:xfrm>
                    <a:off x="3922395" y="4501515"/>
                    <a:ext cx="2280285" cy="1354454"/>
                    <a:chOff x="3922395" y="4501515"/>
                    <a:chExt cx="2280285" cy="1354454"/>
                  </a:xfrm>
                </p:grpSpPr>
                <p:sp>
                  <p:nvSpPr>
                    <p:cNvPr id="710" name="Google Shape;710;p9"/>
                    <p:cNvSpPr/>
                    <p:nvPr/>
                  </p:nvSpPr>
                  <p:spPr>
                    <a:xfrm>
                      <a:off x="4191952" y="4501515"/>
                      <a:ext cx="2010727" cy="1353502"/>
                    </a:xfrm>
                    <a:custGeom>
                      <a:avLst/>
                      <a:gdLst/>
                      <a:ahLst/>
                      <a:cxnLst/>
                      <a:rect l="l" t="t" r="r" b="b"/>
                      <a:pathLst>
                        <a:path w="2010727" h="1353502" extrusionOk="0">
                          <a:moveTo>
                            <a:pt x="478155" y="1353503"/>
                          </a:moveTo>
                          <a:lnTo>
                            <a:pt x="1611630" y="630555"/>
                          </a:lnTo>
                          <a:lnTo>
                            <a:pt x="2010728" y="246697"/>
                          </a:lnTo>
                          <a:lnTo>
                            <a:pt x="1743075" y="0"/>
                          </a:lnTo>
                          <a:lnTo>
                            <a:pt x="0"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9"/>
                    <p:cNvSpPr/>
                    <p:nvPr/>
                  </p:nvSpPr>
                  <p:spPr>
                    <a:xfrm>
                      <a:off x="5074920" y="4501515"/>
                      <a:ext cx="1127760" cy="884872"/>
                    </a:xfrm>
                    <a:custGeom>
                      <a:avLst/>
                      <a:gdLst/>
                      <a:ahLst/>
                      <a:cxnLst/>
                      <a:rect l="l" t="t" r="r" b="b"/>
                      <a:pathLst>
                        <a:path w="1127760" h="884872" extrusionOk="0">
                          <a:moveTo>
                            <a:pt x="330517" y="884872"/>
                          </a:moveTo>
                          <a:lnTo>
                            <a:pt x="728662" y="630555"/>
                          </a:lnTo>
                          <a:lnTo>
                            <a:pt x="1127760" y="246697"/>
                          </a:lnTo>
                          <a:lnTo>
                            <a:pt x="861060" y="0"/>
                          </a:lnTo>
                          <a:lnTo>
                            <a:pt x="0" y="188595"/>
                          </a:lnTo>
                          <a:cubicBezTo>
                            <a:pt x="591502" y="409575"/>
                            <a:pt x="-4763" y="541972"/>
                            <a:pt x="205740" y="713422"/>
                          </a:cubicBezTo>
                          <a:cubicBezTo>
                            <a:pt x="273367" y="769620"/>
                            <a:pt x="313372" y="827722"/>
                            <a:pt x="330517"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12" name="Google Shape;712;p9"/>
                    <p:cNvGrpSpPr/>
                    <p:nvPr/>
                  </p:nvGrpSpPr>
                  <p:grpSpPr>
                    <a:xfrm>
                      <a:off x="3922395" y="4878808"/>
                      <a:ext cx="755103" cy="977161"/>
                      <a:chOff x="3922395" y="4878808"/>
                      <a:chExt cx="755103" cy="977161"/>
                    </a:xfrm>
                  </p:grpSpPr>
                  <p:sp>
                    <p:nvSpPr>
                      <p:cNvPr id="713" name="Google Shape;713;p9"/>
                      <p:cNvSpPr/>
                      <p:nvPr/>
                    </p:nvSpPr>
                    <p:spPr>
                      <a:xfrm>
                        <a:off x="3922395" y="4878808"/>
                        <a:ext cx="755103" cy="977161"/>
                      </a:xfrm>
                      <a:custGeom>
                        <a:avLst/>
                        <a:gdLst/>
                        <a:ahLst/>
                        <a:cxnLst/>
                        <a:rect l="l" t="t" r="r" b="b"/>
                        <a:pathLst>
                          <a:path w="755103" h="977161" extrusionOk="0">
                            <a:moveTo>
                              <a:pt x="448627" y="47521"/>
                            </a:moveTo>
                            <a:cubicBezTo>
                              <a:pt x="655320" y="189444"/>
                              <a:pt x="788670" y="605686"/>
                              <a:pt x="747713" y="977161"/>
                            </a:cubicBezTo>
                            <a:lnTo>
                              <a:pt x="551497" y="842859"/>
                            </a:lnTo>
                            <a:lnTo>
                              <a:pt x="549593" y="704746"/>
                            </a:lnTo>
                            <a:lnTo>
                              <a:pt x="537210" y="833334"/>
                            </a:lnTo>
                            <a:lnTo>
                              <a:pt x="247650" y="634261"/>
                            </a:lnTo>
                            <a:lnTo>
                              <a:pt x="259080" y="478051"/>
                            </a:lnTo>
                            <a:lnTo>
                              <a:pt x="219075" y="615211"/>
                            </a:lnTo>
                            <a:lnTo>
                              <a:pt x="0" y="464716"/>
                            </a:lnTo>
                            <a:cubicBezTo>
                              <a:pt x="41910" y="92289"/>
                              <a:pt x="242888" y="-94401"/>
                              <a:pt x="448627"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9"/>
                      <p:cNvSpPr/>
                      <p:nvPr/>
                    </p:nvSpPr>
                    <p:spPr>
                      <a:xfrm>
                        <a:off x="3965257" y="4956377"/>
                        <a:ext cx="671607" cy="869111"/>
                      </a:xfrm>
                      <a:custGeom>
                        <a:avLst/>
                        <a:gdLst/>
                        <a:ahLst/>
                        <a:cxnLst/>
                        <a:rect l="l" t="t" r="r" b="b"/>
                        <a:pathLst>
                          <a:path w="671607" h="869111" extrusionOk="0">
                            <a:moveTo>
                              <a:pt x="8572" y="342379"/>
                            </a:moveTo>
                            <a:lnTo>
                              <a:pt x="0" y="414770"/>
                            </a:lnTo>
                            <a:lnTo>
                              <a:pt x="176213" y="535737"/>
                            </a:lnTo>
                            <a:lnTo>
                              <a:pt x="216217" y="398577"/>
                            </a:lnTo>
                            <a:lnTo>
                              <a:pt x="204788" y="554787"/>
                            </a:lnTo>
                            <a:lnTo>
                              <a:pt x="494347" y="753860"/>
                            </a:lnTo>
                            <a:lnTo>
                              <a:pt x="506730" y="625272"/>
                            </a:lnTo>
                            <a:lnTo>
                              <a:pt x="508635" y="763385"/>
                            </a:lnTo>
                            <a:lnTo>
                              <a:pt x="661988" y="869112"/>
                            </a:lnTo>
                            <a:lnTo>
                              <a:pt x="670560" y="796722"/>
                            </a:lnTo>
                            <a:cubicBezTo>
                              <a:pt x="683895" y="486207"/>
                              <a:pt x="568643" y="159500"/>
                              <a:pt x="398145" y="42342"/>
                            </a:cubicBezTo>
                            <a:cubicBezTo>
                              <a:pt x="227647" y="-74815"/>
                              <a:pt x="61913" y="59487"/>
                              <a:pt x="8572"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9"/>
                      <p:cNvSpPr/>
                      <p:nvPr/>
                    </p:nvSpPr>
                    <p:spPr>
                      <a:xfrm>
                        <a:off x="3990975" y="5014321"/>
                        <a:ext cx="602131" cy="785451"/>
                      </a:xfrm>
                      <a:custGeom>
                        <a:avLst/>
                        <a:gdLst/>
                        <a:ahLst/>
                        <a:cxnLst/>
                        <a:rect l="l" t="t" r="r" b="b"/>
                        <a:pathLst>
                          <a:path w="602131" h="785451" extrusionOk="0">
                            <a:moveTo>
                              <a:pt x="0" y="374924"/>
                            </a:moveTo>
                            <a:lnTo>
                              <a:pt x="12383" y="383496"/>
                            </a:lnTo>
                            <a:cubicBezTo>
                              <a:pt x="12383" y="381591"/>
                              <a:pt x="12383" y="378734"/>
                              <a:pt x="13335" y="376829"/>
                            </a:cubicBezTo>
                            <a:cubicBezTo>
                              <a:pt x="29527" y="234906"/>
                              <a:pt x="75248" y="128226"/>
                              <a:pt x="137160" y="71076"/>
                            </a:cubicBezTo>
                            <a:cubicBezTo>
                              <a:pt x="199072" y="13926"/>
                              <a:pt x="277178" y="5354"/>
                              <a:pt x="356235" y="59646"/>
                            </a:cubicBezTo>
                            <a:cubicBezTo>
                              <a:pt x="435292" y="113939"/>
                              <a:pt x="500063" y="220618"/>
                              <a:pt x="541020" y="349206"/>
                            </a:cubicBezTo>
                            <a:cubicBezTo>
                              <a:pt x="581978" y="477793"/>
                              <a:pt x="600075" y="628289"/>
                              <a:pt x="583883" y="770211"/>
                            </a:cubicBezTo>
                            <a:cubicBezTo>
                              <a:pt x="583883" y="772116"/>
                              <a:pt x="582930" y="774974"/>
                              <a:pt x="582930" y="776879"/>
                            </a:cubicBezTo>
                            <a:lnTo>
                              <a:pt x="595313" y="785451"/>
                            </a:lnTo>
                            <a:cubicBezTo>
                              <a:pt x="595313" y="783546"/>
                              <a:pt x="596265" y="780689"/>
                              <a:pt x="596265" y="778784"/>
                            </a:cubicBezTo>
                            <a:cubicBezTo>
                              <a:pt x="612458" y="631146"/>
                              <a:pt x="594360" y="473984"/>
                              <a:pt x="551497" y="339681"/>
                            </a:cubicBezTo>
                            <a:cubicBezTo>
                              <a:pt x="508635" y="205379"/>
                              <a:pt x="441008" y="94889"/>
                              <a:pt x="358140" y="37739"/>
                            </a:cubicBezTo>
                            <a:cubicBezTo>
                              <a:pt x="276225" y="-18459"/>
                              <a:pt x="195263" y="-9886"/>
                              <a:pt x="130492" y="50121"/>
                            </a:cubicBezTo>
                            <a:cubicBezTo>
                              <a:pt x="65723" y="110129"/>
                              <a:pt x="17145" y="221571"/>
                              <a:pt x="952" y="369209"/>
                            </a:cubicBezTo>
                            <a:cubicBezTo>
                              <a:pt x="0" y="370161"/>
                              <a:pt x="0" y="372066"/>
                              <a:pt x="0" y="374924"/>
                            </a:cubicBezTo>
                            <a:lnTo>
                              <a:pt x="0" y="374924"/>
                            </a:lnTo>
                            <a:close/>
                            <a:moveTo>
                              <a:pt x="90488" y="436836"/>
                            </a:moveTo>
                            <a:cubicBezTo>
                              <a:pt x="103823" y="320631"/>
                              <a:pt x="140970" y="233954"/>
                              <a:pt x="192405" y="187281"/>
                            </a:cubicBezTo>
                            <a:cubicBezTo>
                              <a:pt x="242888" y="140609"/>
                              <a:pt x="306705" y="132989"/>
                              <a:pt x="371475" y="177756"/>
                            </a:cubicBezTo>
                            <a:cubicBezTo>
                              <a:pt x="436245" y="221571"/>
                              <a:pt x="488633" y="309201"/>
                              <a:pt x="522922" y="413976"/>
                            </a:cubicBezTo>
                            <a:cubicBezTo>
                              <a:pt x="556260" y="518751"/>
                              <a:pt x="571500" y="641624"/>
                              <a:pt x="558165" y="757829"/>
                            </a:cubicBezTo>
                            <a:lnTo>
                              <a:pt x="545783" y="749256"/>
                            </a:lnTo>
                            <a:cubicBezTo>
                              <a:pt x="558165" y="639718"/>
                              <a:pt x="543878" y="523514"/>
                              <a:pt x="512445" y="423501"/>
                            </a:cubicBezTo>
                            <a:cubicBezTo>
                              <a:pt x="480060" y="324441"/>
                              <a:pt x="430530" y="241574"/>
                              <a:pt x="368617" y="199664"/>
                            </a:cubicBezTo>
                            <a:cubicBezTo>
                              <a:pt x="307658" y="157754"/>
                              <a:pt x="247650" y="164421"/>
                              <a:pt x="199072" y="209189"/>
                            </a:cubicBezTo>
                            <a:cubicBezTo>
                              <a:pt x="151448" y="253956"/>
                              <a:pt x="115252" y="335871"/>
                              <a:pt x="102870" y="445409"/>
                            </a:cubicBezTo>
                            <a:lnTo>
                              <a:pt x="90488" y="436836"/>
                            </a:lnTo>
                            <a:lnTo>
                              <a:pt x="90488" y="436836"/>
                            </a:lnTo>
                            <a:close/>
                            <a:moveTo>
                              <a:pt x="122873" y="458743"/>
                            </a:moveTo>
                            <a:lnTo>
                              <a:pt x="122873" y="456839"/>
                            </a:lnTo>
                            <a:cubicBezTo>
                              <a:pt x="133350" y="362541"/>
                              <a:pt x="164783" y="291104"/>
                              <a:pt x="205740" y="253004"/>
                            </a:cubicBezTo>
                            <a:cubicBezTo>
                              <a:pt x="246697" y="214904"/>
                              <a:pt x="299085" y="209189"/>
                              <a:pt x="351472" y="245384"/>
                            </a:cubicBezTo>
                            <a:cubicBezTo>
                              <a:pt x="403860" y="281579"/>
                              <a:pt x="447675" y="353016"/>
                              <a:pt x="475297" y="438741"/>
                            </a:cubicBezTo>
                            <a:cubicBezTo>
                              <a:pt x="502920" y="524466"/>
                              <a:pt x="514350" y="624479"/>
                              <a:pt x="503872" y="719729"/>
                            </a:cubicBezTo>
                            <a:lnTo>
                              <a:pt x="503872" y="721634"/>
                            </a:lnTo>
                            <a:lnTo>
                              <a:pt x="491490" y="713061"/>
                            </a:lnTo>
                            <a:lnTo>
                              <a:pt x="491490" y="711156"/>
                            </a:lnTo>
                            <a:cubicBezTo>
                              <a:pt x="501015" y="622574"/>
                              <a:pt x="490538" y="528276"/>
                              <a:pt x="464820" y="448266"/>
                            </a:cubicBezTo>
                            <a:cubicBezTo>
                              <a:pt x="439103" y="368256"/>
                              <a:pt x="398145" y="301581"/>
                              <a:pt x="349567" y="268243"/>
                            </a:cubicBezTo>
                            <a:cubicBezTo>
                              <a:pt x="300038" y="234906"/>
                              <a:pt x="251460" y="239668"/>
                              <a:pt x="213360" y="275864"/>
                            </a:cubicBezTo>
                            <a:cubicBezTo>
                              <a:pt x="174308" y="312059"/>
                              <a:pt x="145733" y="378734"/>
                              <a:pt x="136208" y="467316"/>
                            </a:cubicBezTo>
                            <a:lnTo>
                              <a:pt x="136208" y="469221"/>
                            </a:lnTo>
                            <a:lnTo>
                              <a:pt x="122873" y="458743"/>
                            </a:lnTo>
                            <a:lnTo>
                              <a:pt x="122873" y="458743"/>
                            </a:lnTo>
                            <a:close/>
                            <a:moveTo>
                              <a:pt x="181928" y="499701"/>
                            </a:moveTo>
                            <a:cubicBezTo>
                              <a:pt x="190500" y="435884"/>
                              <a:pt x="212408" y="388259"/>
                              <a:pt x="240983" y="362541"/>
                            </a:cubicBezTo>
                            <a:cubicBezTo>
                              <a:pt x="271463" y="333966"/>
                              <a:pt x="309563" y="330156"/>
                              <a:pt x="347663" y="356826"/>
                            </a:cubicBezTo>
                            <a:cubicBezTo>
                              <a:pt x="385763" y="383496"/>
                              <a:pt x="418147" y="435884"/>
                              <a:pt x="438150" y="498749"/>
                            </a:cubicBezTo>
                            <a:cubicBezTo>
                              <a:pt x="457200" y="557804"/>
                              <a:pt x="465772" y="626384"/>
                              <a:pt x="460058" y="692106"/>
                            </a:cubicBezTo>
                            <a:lnTo>
                              <a:pt x="447675" y="683534"/>
                            </a:lnTo>
                            <a:cubicBezTo>
                              <a:pt x="452438" y="623526"/>
                              <a:pt x="444817" y="561614"/>
                              <a:pt x="427672" y="508274"/>
                            </a:cubicBezTo>
                            <a:cubicBezTo>
                              <a:pt x="409575" y="451124"/>
                              <a:pt x="380047" y="403499"/>
                              <a:pt x="344805" y="378734"/>
                            </a:cubicBezTo>
                            <a:cubicBezTo>
                              <a:pt x="309563" y="354921"/>
                              <a:pt x="275272" y="358731"/>
                              <a:pt x="247650" y="384449"/>
                            </a:cubicBezTo>
                            <a:cubicBezTo>
                              <a:pt x="221933" y="408261"/>
                              <a:pt x="201930" y="451124"/>
                              <a:pt x="193358" y="509226"/>
                            </a:cubicBezTo>
                            <a:lnTo>
                              <a:pt x="181928" y="499701"/>
                            </a:lnTo>
                            <a:lnTo>
                              <a:pt x="181928" y="499701"/>
                            </a:lnTo>
                            <a:close/>
                            <a:moveTo>
                              <a:pt x="237172" y="537801"/>
                            </a:moveTo>
                            <a:cubicBezTo>
                              <a:pt x="242888" y="497796"/>
                              <a:pt x="256222" y="467316"/>
                              <a:pt x="274320" y="450171"/>
                            </a:cubicBezTo>
                            <a:cubicBezTo>
                              <a:pt x="293370" y="432074"/>
                              <a:pt x="318135" y="429216"/>
                              <a:pt x="341947" y="446361"/>
                            </a:cubicBezTo>
                            <a:cubicBezTo>
                              <a:pt x="366713" y="463506"/>
                              <a:pt x="386715" y="495891"/>
                              <a:pt x="399097" y="535896"/>
                            </a:cubicBezTo>
                            <a:cubicBezTo>
                              <a:pt x="411480" y="573043"/>
                              <a:pt x="417195" y="616859"/>
                              <a:pt x="413385" y="658768"/>
                            </a:cubicBezTo>
                            <a:lnTo>
                              <a:pt x="401003" y="650196"/>
                            </a:lnTo>
                            <a:cubicBezTo>
                              <a:pt x="403860" y="614954"/>
                              <a:pt x="399097" y="577806"/>
                              <a:pt x="388620" y="545421"/>
                            </a:cubicBezTo>
                            <a:cubicBezTo>
                              <a:pt x="377190" y="511131"/>
                              <a:pt x="360045" y="482556"/>
                              <a:pt x="339090" y="468268"/>
                            </a:cubicBezTo>
                            <a:cubicBezTo>
                              <a:pt x="318135" y="453981"/>
                              <a:pt x="297180" y="455886"/>
                              <a:pt x="280988" y="471126"/>
                            </a:cubicBezTo>
                            <a:cubicBezTo>
                              <a:pt x="265747" y="485414"/>
                              <a:pt x="253365" y="511131"/>
                              <a:pt x="248603" y="545421"/>
                            </a:cubicBezTo>
                            <a:lnTo>
                              <a:pt x="237172" y="537801"/>
                            </a:lnTo>
                            <a:lnTo>
                              <a:pt x="237172" y="537801"/>
                            </a:lnTo>
                            <a:close/>
                            <a:moveTo>
                              <a:pt x="273367" y="562566"/>
                            </a:moveTo>
                            <a:cubicBezTo>
                              <a:pt x="280035" y="509226"/>
                              <a:pt x="309563" y="482556"/>
                              <a:pt x="340042" y="502559"/>
                            </a:cubicBezTo>
                            <a:cubicBezTo>
                              <a:pt x="370522" y="523514"/>
                              <a:pt x="389572" y="583521"/>
                              <a:pt x="384810" y="638766"/>
                            </a:cubicBezTo>
                            <a:lnTo>
                              <a:pt x="372428" y="630193"/>
                            </a:lnTo>
                            <a:cubicBezTo>
                              <a:pt x="376238" y="588284"/>
                              <a:pt x="360997" y="540659"/>
                              <a:pt x="337185" y="525418"/>
                            </a:cubicBezTo>
                            <a:cubicBezTo>
                              <a:pt x="313372" y="509226"/>
                              <a:pt x="290513" y="530181"/>
                              <a:pt x="285750" y="571139"/>
                            </a:cubicBezTo>
                            <a:lnTo>
                              <a:pt x="273367"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16" name="Google Shape;716;p9"/>
                  <p:cNvGrpSpPr/>
                  <p:nvPr/>
                </p:nvGrpSpPr>
                <p:grpSpPr>
                  <a:xfrm>
                    <a:off x="5986462" y="4501515"/>
                    <a:ext cx="2279332" cy="1354454"/>
                    <a:chOff x="5986462" y="4501515"/>
                    <a:chExt cx="2279332" cy="1354454"/>
                  </a:xfrm>
                </p:grpSpPr>
                <p:sp>
                  <p:nvSpPr>
                    <p:cNvPr id="717" name="Google Shape;717;p9"/>
                    <p:cNvSpPr/>
                    <p:nvPr/>
                  </p:nvSpPr>
                  <p:spPr>
                    <a:xfrm>
                      <a:off x="5986462" y="4501515"/>
                      <a:ext cx="2010727" cy="1353502"/>
                    </a:xfrm>
                    <a:custGeom>
                      <a:avLst/>
                      <a:gdLst/>
                      <a:ahLst/>
                      <a:cxnLst/>
                      <a:rect l="l" t="t" r="r" b="b"/>
                      <a:pathLst>
                        <a:path w="2010727" h="1353502" extrusionOk="0">
                          <a:moveTo>
                            <a:pt x="1532573" y="1353503"/>
                          </a:moveTo>
                          <a:lnTo>
                            <a:pt x="400050" y="630555"/>
                          </a:lnTo>
                          <a:lnTo>
                            <a:pt x="0" y="246697"/>
                          </a:lnTo>
                          <a:lnTo>
                            <a:pt x="267653" y="0"/>
                          </a:lnTo>
                          <a:lnTo>
                            <a:pt x="2010727"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9"/>
                    <p:cNvSpPr/>
                    <p:nvPr/>
                  </p:nvSpPr>
                  <p:spPr>
                    <a:xfrm>
                      <a:off x="5986462" y="4501515"/>
                      <a:ext cx="1127759" cy="884872"/>
                    </a:xfrm>
                    <a:custGeom>
                      <a:avLst/>
                      <a:gdLst/>
                      <a:ahLst/>
                      <a:cxnLst/>
                      <a:rect l="l" t="t" r="r" b="b"/>
                      <a:pathLst>
                        <a:path w="1127759" h="884872" extrusionOk="0">
                          <a:moveTo>
                            <a:pt x="797243" y="884872"/>
                          </a:moveTo>
                          <a:lnTo>
                            <a:pt x="399097" y="630555"/>
                          </a:lnTo>
                          <a:lnTo>
                            <a:pt x="0" y="246697"/>
                          </a:lnTo>
                          <a:lnTo>
                            <a:pt x="266700" y="0"/>
                          </a:lnTo>
                          <a:lnTo>
                            <a:pt x="1127760" y="188595"/>
                          </a:lnTo>
                          <a:cubicBezTo>
                            <a:pt x="536257" y="409575"/>
                            <a:pt x="1132523" y="541972"/>
                            <a:pt x="922020" y="713422"/>
                          </a:cubicBezTo>
                          <a:cubicBezTo>
                            <a:pt x="854393" y="769620"/>
                            <a:pt x="814388" y="827722"/>
                            <a:pt x="797243"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19" name="Google Shape;719;p9"/>
                    <p:cNvGrpSpPr/>
                    <p:nvPr/>
                  </p:nvGrpSpPr>
                  <p:grpSpPr>
                    <a:xfrm>
                      <a:off x="7511644" y="4878808"/>
                      <a:ext cx="754150" cy="977161"/>
                      <a:chOff x="7511644" y="4878808"/>
                      <a:chExt cx="754150" cy="977161"/>
                    </a:xfrm>
                  </p:grpSpPr>
                  <p:sp>
                    <p:nvSpPr>
                      <p:cNvPr id="720" name="Google Shape;720;p9"/>
                      <p:cNvSpPr/>
                      <p:nvPr/>
                    </p:nvSpPr>
                    <p:spPr>
                      <a:xfrm>
                        <a:off x="7511644" y="4878808"/>
                        <a:ext cx="754150" cy="977161"/>
                      </a:xfrm>
                      <a:custGeom>
                        <a:avLst/>
                        <a:gdLst/>
                        <a:ahLst/>
                        <a:cxnLst/>
                        <a:rect l="l" t="t" r="r" b="b"/>
                        <a:pathLst>
                          <a:path w="754150" h="977161" extrusionOk="0">
                            <a:moveTo>
                              <a:pt x="306476" y="47521"/>
                            </a:moveTo>
                            <a:cubicBezTo>
                              <a:pt x="99783" y="189444"/>
                              <a:pt x="-33567" y="605686"/>
                              <a:pt x="7391" y="977161"/>
                            </a:cubicBezTo>
                            <a:lnTo>
                              <a:pt x="203606" y="842859"/>
                            </a:lnTo>
                            <a:lnTo>
                              <a:pt x="205511" y="704746"/>
                            </a:lnTo>
                            <a:lnTo>
                              <a:pt x="217893" y="833334"/>
                            </a:lnTo>
                            <a:lnTo>
                              <a:pt x="507453" y="634261"/>
                            </a:lnTo>
                            <a:lnTo>
                              <a:pt x="495070" y="478051"/>
                            </a:lnTo>
                            <a:lnTo>
                              <a:pt x="535076" y="615211"/>
                            </a:lnTo>
                            <a:lnTo>
                              <a:pt x="754151" y="464716"/>
                            </a:lnTo>
                            <a:cubicBezTo>
                              <a:pt x="713193" y="92289"/>
                              <a:pt x="512216" y="-94401"/>
                              <a:pt x="306476"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9"/>
                      <p:cNvSpPr/>
                      <p:nvPr/>
                    </p:nvSpPr>
                    <p:spPr>
                      <a:xfrm>
                        <a:off x="7552277" y="4956377"/>
                        <a:ext cx="670654" cy="869111"/>
                      </a:xfrm>
                      <a:custGeom>
                        <a:avLst/>
                        <a:gdLst/>
                        <a:ahLst/>
                        <a:cxnLst/>
                        <a:rect l="l" t="t" r="r" b="b"/>
                        <a:pathLst>
                          <a:path w="670654" h="869111" extrusionOk="0">
                            <a:moveTo>
                              <a:pt x="663035" y="342379"/>
                            </a:moveTo>
                            <a:lnTo>
                              <a:pt x="670655" y="414770"/>
                            </a:lnTo>
                            <a:lnTo>
                              <a:pt x="494443" y="535737"/>
                            </a:lnTo>
                            <a:lnTo>
                              <a:pt x="454437" y="398577"/>
                            </a:lnTo>
                            <a:lnTo>
                              <a:pt x="466820" y="554787"/>
                            </a:lnTo>
                            <a:lnTo>
                              <a:pt x="177260" y="753860"/>
                            </a:lnTo>
                            <a:lnTo>
                              <a:pt x="164878" y="625272"/>
                            </a:lnTo>
                            <a:lnTo>
                              <a:pt x="162973" y="763385"/>
                            </a:lnTo>
                            <a:lnTo>
                              <a:pt x="9620" y="869112"/>
                            </a:lnTo>
                            <a:lnTo>
                              <a:pt x="1048" y="796722"/>
                            </a:lnTo>
                            <a:cubicBezTo>
                              <a:pt x="-12287" y="486207"/>
                              <a:pt x="102965" y="159500"/>
                              <a:pt x="273463" y="42342"/>
                            </a:cubicBezTo>
                            <a:cubicBezTo>
                              <a:pt x="443960" y="-74815"/>
                              <a:pt x="610648" y="59487"/>
                              <a:pt x="663035"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9"/>
                      <p:cNvSpPr/>
                      <p:nvPr/>
                    </p:nvSpPr>
                    <p:spPr>
                      <a:xfrm>
                        <a:off x="7596035" y="5014321"/>
                        <a:ext cx="602131" cy="785451"/>
                      </a:xfrm>
                      <a:custGeom>
                        <a:avLst/>
                        <a:gdLst/>
                        <a:ahLst/>
                        <a:cxnLst/>
                        <a:rect l="l" t="t" r="r" b="b"/>
                        <a:pathLst>
                          <a:path w="602131" h="785451" extrusionOk="0">
                            <a:moveTo>
                              <a:pt x="602132" y="374924"/>
                            </a:moveTo>
                            <a:lnTo>
                              <a:pt x="589750" y="383496"/>
                            </a:lnTo>
                            <a:cubicBezTo>
                              <a:pt x="589750" y="381591"/>
                              <a:pt x="589750" y="378734"/>
                              <a:pt x="588797" y="376829"/>
                            </a:cubicBezTo>
                            <a:cubicBezTo>
                              <a:pt x="572604" y="234906"/>
                              <a:pt x="526884" y="128226"/>
                              <a:pt x="464972" y="71076"/>
                            </a:cubicBezTo>
                            <a:cubicBezTo>
                              <a:pt x="403059" y="13926"/>
                              <a:pt x="324954" y="5354"/>
                              <a:pt x="245897" y="59646"/>
                            </a:cubicBezTo>
                            <a:cubicBezTo>
                              <a:pt x="166839" y="113939"/>
                              <a:pt x="102069" y="220618"/>
                              <a:pt x="61112" y="349206"/>
                            </a:cubicBezTo>
                            <a:cubicBezTo>
                              <a:pt x="20154" y="477793"/>
                              <a:pt x="2057" y="628289"/>
                              <a:pt x="18249" y="770211"/>
                            </a:cubicBezTo>
                            <a:cubicBezTo>
                              <a:pt x="18249" y="772116"/>
                              <a:pt x="19202" y="774974"/>
                              <a:pt x="19202" y="776879"/>
                            </a:cubicBezTo>
                            <a:lnTo>
                              <a:pt x="6819" y="785451"/>
                            </a:lnTo>
                            <a:cubicBezTo>
                              <a:pt x="6819" y="783546"/>
                              <a:pt x="5867" y="780689"/>
                              <a:pt x="5867" y="778784"/>
                            </a:cubicBezTo>
                            <a:cubicBezTo>
                              <a:pt x="-10326" y="631146"/>
                              <a:pt x="7772" y="473984"/>
                              <a:pt x="50634" y="339681"/>
                            </a:cubicBezTo>
                            <a:cubicBezTo>
                              <a:pt x="93497" y="205379"/>
                              <a:pt x="161124" y="94889"/>
                              <a:pt x="243992" y="37739"/>
                            </a:cubicBezTo>
                            <a:cubicBezTo>
                              <a:pt x="325907" y="-18459"/>
                              <a:pt x="406869" y="-9886"/>
                              <a:pt x="471639" y="50121"/>
                            </a:cubicBezTo>
                            <a:cubicBezTo>
                              <a:pt x="536409" y="110129"/>
                              <a:pt x="584987" y="221571"/>
                              <a:pt x="601179" y="369209"/>
                            </a:cubicBezTo>
                            <a:cubicBezTo>
                              <a:pt x="602132" y="370161"/>
                              <a:pt x="602132" y="372066"/>
                              <a:pt x="602132" y="374924"/>
                            </a:cubicBezTo>
                            <a:lnTo>
                              <a:pt x="602132" y="374924"/>
                            </a:lnTo>
                            <a:close/>
                            <a:moveTo>
                              <a:pt x="511644" y="436836"/>
                            </a:moveTo>
                            <a:cubicBezTo>
                              <a:pt x="498309" y="320631"/>
                              <a:pt x="461162" y="233954"/>
                              <a:pt x="410679" y="187281"/>
                            </a:cubicBezTo>
                            <a:cubicBezTo>
                              <a:pt x="360197" y="140609"/>
                              <a:pt x="296379" y="132989"/>
                              <a:pt x="231609" y="177756"/>
                            </a:cubicBezTo>
                            <a:cubicBezTo>
                              <a:pt x="166839" y="221571"/>
                              <a:pt x="114452" y="309201"/>
                              <a:pt x="80162" y="413976"/>
                            </a:cubicBezTo>
                            <a:cubicBezTo>
                              <a:pt x="46824" y="518751"/>
                              <a:pt x="31584" y="641624"/>
                              <a:pt x="44919" y="757829"/>
                            </a:cubicBezTo>
                            <a:lnTo>
                              <a:pt x="57302" y="749256"/>
                            </a:lnTo>
                            <a:cubicBezTo>
                              <a:pt x="44919" y="639718"/>
                              <a:pt x="59207" y="523514"/>
                              <a:pt x="90639" y="423501"/>
                            </a:cubicBezTo>
                            <a:cubicBezTo>
                              <a:pt x="123024" y="324441"/>
                              <a:pt x="172554" y="241574"/>
                              <a:pt x="234467" y="199664"/>
                            </a:cubicBezTo>
                            <a:cubicBezTo>
                              <a:pt x="295427" y="157754"/>
                              <a:pt x="355434" y="164421"/>
                              <a:pt x="404012" y="209189"/>
                            </a:cubicBezTo>
                            <a:cubicBezTo>
                              <a:pt x="451637" y="253956"/>
                              <a:pt x="487832" y="335871"/>
                              <a:pt x="500214" y="445409"/>
                            </a:cubicBezTo>
                            <a:lnTo>
                              <a:pt x="511644" y="436836"/>
                            </a:lnTo>
                            <a:lnTo>
                              <a:pt x="511644" y="436836"/>
                            </a:lnTo>
                            <a:close/>
                            <a:moveTo>
                              <a:pt x="479259" y="458743"/>
                            </a:moveTo>
                            <a:lnTo>
                              <a:pt x="479259" y="456839"/>
                            </a:lnTo>
                            <a:cubicBezTo>
                              <a:pt x="468782" y="362541"/>
                              <a:pt x="437350" y="291104"/>
                              <a:pt x="396392" y="253004"/>
                            </a:cubicBezTo>
                            <a:cubicBezTo>
                              <a:pt x="355434" y="214904"/>
                              <a:pt x="303047" y="209189"/>
                              <a:pt x="250659" y="245384"/>
                            </a:cubicBezTo>
                            <a:cubicBezTo>
                              <a:pt x="198272" y="281579"/>
                              <a:pt x="154457" y="353016"/>
                              <a:pt x="126834" y="438741"/>
                            </a:cubicBezTo>
                            <a:cubicBezTo>
                              <a:pt x="99212" y="524466"/>
                              <a:pt x="87782" y="624479"/>
                              <a:pt x="98259" y="719729"/>
                            </a:cubicBezTo>
                            <a:lnTo>
                              <a:pt x="98259" y="721634"/>
                            </a:lnTo>
                            <a:lnTo>
                              <a:pt x="110642" y="713061"/>
                            </a:lnTo>
                            <a:lnTo>
                              <a:pt x="110642" y="711156"/>
                            </a:lnTo>
                            <a:cubicBezTo>
                              <a:pt x="101117" y="622574"/>
                              <a:pt x="111594" y="528276"/>
                              <a:pt x="137312" y="448266"/>
                            </a:cubicBezTo>
                            <a:cubicBezTo>
                              <a:pt x="163029" y="368256"/>
                              <a:pt x="203987" y="301581"/>
                              <a:pt x="252564" y="268243"/>
                            </a:cubicBezTo>
                            <a:cubicBezTo>
                              <a:pt x="302094" y="234906"/>
                              <a:pt x="350672" y="239668"/>
                              <a:pt x="388772" y="275864"/>
                            </a:cubicBezTo>
                            <a:cubicBezTo>
                              <a:pt x="427825" y="312059"/>
                              <a:pt x="456400" y="378734"/>
                              <a:pt x="465925" y="467316"/>
                            </a:cubicBezTo>
                            <a:lnTo>
                              <a:pt x="465925" y="469221"/>
                            </a:lnTo>
                            <a:lnTo>
                              <a:pt x="479259" y="458743"/>
                            </a:lnTo>
                            <a:lnTo>
                              <a:pt x="479259" y="458743"/>
                            </a:lnTo>
                            <a:close/>
                            <a:moveTo>
                              <a:pt x="420204" y="499701"/>
                            </a:moveTo>
                            <a:cubicBezTo>
                              <a:pt x="411632" y="435884"/>
                              <a:pt x="389725" y="388259"/>
                              <a:pt x="361150" y="362541"/>
                            </a:cubicBezTo>
                            <a:cubicBezTo>
                              <a:pt x="330669" y="333966"/>
                              <a:pt x="292569" y="330156"/>
                              <a:pt x="254469" y="356826"/>
                            </a:cubicBezTo>
                            <a:cubicBezTo>
                              <a:pt x="216369" y="383496"/>
                              <a:pt x="183984" y="435884"/>
                              <a:pt x="163982" y="498749"/>
                            </a:cubicBezTo>
                            <a:cubicBezTo>
                              <a:pt x="144932" y="557804"/>
                              <a:pt x="136359" y="626384"/>
                              <a:pt x="142074" y="692106"/>
                            </a:cubicBezTo>
                            <a:lnTo>
                              <a:pt x="154457" y="683534"/>
                            </a:lnTo>
                            <a:cubicBezTo>
                              <a:pt x="149694" y="623526"/>
                              <a:pt x="157314" y="561614"/>
                              <a:pt x="174459" y="508274"/>
                            </a:cubicBezTo>
                            <a:cubicBezTo>
                              <a:pt x="192557" y="451124"/>
                              <a:pt x="222084" y="403499"/>
                              <a:pt x="257327" y="378734"/>
                            </a:cubicBezTo>
                            <a:cubicBezTo>
                              <a:pt x="292569" y="354921"/>
                              <a:pt x="326859" y="358731"/>
                              <a:pt x="354482" y="384449"/>
                            </a:cubicBezTo>
                            <a:cubicBezTo>
                              <a:pt x="380200" y="408261"/>
                              <a:pt x="400202" y="451124"/>
                              <a:pt x="408775" y="509226"/>
                            </a:cubicBezTo>
                            <a:lnTo>
                              <a:pt x="420204" y="499701"/>
                            </a:lnTo>
                            <a:lnTo>
                              <a:pt x="420204" y="499701"/>
                            </a:lnTo>
                            <a:close/>
                            <a:moveTo>
                              <a:pt x="365912" y="537801"/>
                            </a:moveTo>
                            <a:cubicBezTo>
                              <a:pt x="360197" y="497796"/>
                              <a:pt x="346862" y="467316"/>
                              <a:pt x="328764" y="450171"/>
                            </a:cubicBezTo>
                            <a:cubicBezTo>
                              <a:pt x="309714" y="432074"/>
                              <a:pt x="284950" y="429216"/>
                              <a:pt x="261137" y="446361"/>
                            </a:cubicBezTo>
                            <a:cubicBezTo>
                              <a:pt x="236372" y="463506"/>
                              <a:pt x="216369" y="495891"/>
                              <a:pt x="203987" y="535896"/>
                            </a:cubicBezTo>
                            <a:cubicBezTo>
                              <a:pt x="191604" y="573043"/>
                              <a:pt x="185889" y="616859"/>
                              <a:pt x="189699" y="658768"/>
                            </a:cubicBezTo>
                            <a:lnTo>
                              <a:pt x="202082" y="650196"/>
                            </a:lnTo>
                            <a:cubicBezTo>
                              <a:pt x="199224" y="614954"/>
                              <a:pt x="203987" y="577806"/>
                              <a:pt x="214464" y="545421"/>
                            </a:cubicBezTo>
                            <a:cubicBezTo>
                              <a:pt x="225894" y="511131"/>
                              <a:pt x="243039" y="482556"/>
                              <a:pt x="263994" y="468268"/>
                            </a:cubicBezTo>
                            <a:cubicBezTo>
                              <a:pt x="284950" y="453981"/>
                              <a:pt x="305904" y="455886"/>
                              <a:pt x="322097" y="471126"/>
                            </a:cubicBezTo>
                            <a:cubicBezTo>
                              <a:pt x="337337" y="485414"/>
                              <a:pt x="349719" y="511131"/>
                              <a:pt x="354482" y="545421"/>
                            </a:cubicBezTo>
                            <a:lnTo>
                              <a:pt x="365912" y="537801"/>
                            </a:lnTo>
                            <a:lnTo>
                              <a:pt x="365912" y="537801"/>
                            </a:lnTo>
                            <a:close/>
                            <a:moveTo>
                              <a:pt x="328764" y="562566"/>
                            </a:moveTo>
                            <a:cubicBezTo>
                              <a:pt x="322097" y="509226"/>
                              <a:pt x="292569" y="482556"/>
                              <a:pt x="262089" y="502559"/>
                            </a:cubicBezTo>
                            <a:cubicBezTo>
                              <a:pt x="231609" y="523514"/>
                              <a:pt x="212559" y="583521"/>
                              <a:pt x="217322" y="638766"/>
                            </a:cubicBezTo>
                            <a:lnTo>
                              <a:pt x="229704" y="630193"/>
                            </a:lnTo>
                            <a:cubicBezTo>
                              <a:pt x="225894" y="588284"/>
                              <a:pt x="241134" y="540659"/>
                              <a:pt x="263994" y="525418"/>
                            </a:cubicBezTo>
                            <a:cubicBezTo>
                              <a:pt x="287807" y="509226"/>
                              <a:pt x="310667" y="530181"/>
                              <a:pt x="315429" y="571139"/>
                            </a:cubicBezTo>
                            <a:lnTo>
                              <a:pt x="328764"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723" name="Google Shape;723;p9"/>
                <p:cNvGrpSpPr/>
                <p:nvPr/>
              </p:nvGrpSpPr>
              <p:grpSpPr>
                <a:xfrm>
                  <a:off x="5312092" y="4742484"/>
                  <a:ext cx="1564957" cy="1295412"/>
                  <a:chOff x="5312092" y="4742484"/>
                  <a:chExt cx="1564957" cy="1295412"/>
                </a:xfrm>
              </p:grpSpPr>
              <p:sp>
                <p:nvSpPr>
                  <p:cNvPr id="724" name="Google Shape;724;p9"/>
                  <p:cNvSpPr/>
                  <p:nvPr/>
                </p:nvSpPr>
                <p:spPr>
                  <a:xfrm>
                    <a:off x="5338762" y="4742484"/>
                    <a:ext cx="1510665" cy="1089673"/>
                  </a:xfrm>
                  <a:custGeom>
                    <a:avLst/>
                    <a:gdLst/>
                    <a:ahLst/>
                    <a:cxnLst/>
                    <a:rect l="l" t="t" r="r" b="b"/>
                    <a:pathLst>
                      <a:path w="1510665" h="1089673" extrusionOk="0">
                        <a:moveTo>
                          <a:pt x="0" y="1089673"/>
                        </a:moveTo>
                        <a:lnTo>
                          <a:pt x="1510665" y="1089673"/>
                        </a:lnTo>
                        <a:lnTo>
                          <a:pt x="1303020" y="348628"/>
                        </a:lnTo>
                        <a:cubicBezTo>
                          <a:pt x="1171575" y="-121907"/>
                          <a:pt x="332422" y="-110477"/>
                          <a:pt x="204788" y="348628"/>
                        </a:cubicBezTo>
                        <a:lnTo>
                          <a:pt x="0" y="1089673"/>
                        </a:ln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9"/>
                  <p:cNvSpPr/>
                  <p:nvPr/>
                </p:nvSpPr>
                <p:spPr>
                  <a:xfrm>
                    <a:off x="5499734" y="4743436"/>
                    <a:ext cx="1186815" cy="521136"/>
                  </a:xfrm>
                  <a:custGeom>
                    <a:avLst/>
                    <a:gdLst/>
                    <a:ahLst/>
                    <a:cxnLst/>
                    <a:rect l="l" t="t" r="r" b="b"/>
                    <a:pathLst>
                      <a:path w="1186815" h="521136" extrusionOk="0">
                        <a:moveTo>
                          <a:pt x="1186815" y="504838"/>
                        </a:moveTo>
                        <a:lnTo>
                          <a:pt x="1143000" y="348628"/>
                        </a:lnTo>
                        <a:cubicBezTo>
                          <a:pt x="1011555" y="-121907"/>
                          <a:pt x="172403" y="-110477"/>
                          <a:pt x="44768" y="348628"/>
                        </a:cubicBezTo>
                        <a:lnTo>
                          <a:pt x="0" y="511506"/>
                        </a:lnTo>
                        <a:cubicBezTo>
                          <a:pt x="56197" y="506743"/>
                          <a:pt x="121920" y="485788"/>
                          <a:pt x="200025" y="443878"/>
                        </a:cubicBezTo>
                        <a:cubicBezTo>
                          <a:pt x="480060" y="294336"/>
                          <a:pt x="570547" y="306718"/>
                          <a:pt x="849630" y="472453"/>
                        </a:cubicBezTo>
                        <a:cubicBezTo>
                          <a:pt x="936308" y="523888"/>
                          <a:pt x="1069658" y="534365"/>
                          <a:pt x="1186815" y="504838"/>
                        </a:cubicBezTo>
                        <a:close/>
                      </a:path>
                    </a:pathLst>
                  </a:custGeom>
                  <a:solidFill>
                    <a:srgbClr val="C054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9"/>
                  <p:cNvSpPr/>
                  <p:nvPr/>
                </p:nvSpPr>
                <p:spPr>
                  <a:xfrm>
                    <a:off x="5312092" y="5255894"/>
                    <a:ext cx="1564957" cy="782002"/>
                  </a:xfrm>
                  <a:custGeom>
                    <a:avLst/>
                    <a:gdLst/>
                    <a:ahLst/>
                    <a:cxnLst/>
                    <a:rect l="l" t="t" r="r" b="b"/>
                    <a:pathLst>
                      <a:path w="1564957" h="782002" extrusionOk="0">
                        <a:moveTo>
                          <a:pt x="782955" y="0"/>
                        </a:moveTo>
                        <a:cubicBezTo>
                          <a:pt x="1215390" y="0"/>
                          <a:pt x="1564958" y="350520"/>
                          <a:pt x="1564958" y="782003"/>
                        </a:cubicBezTo>
                        <a:lnTo>
                          <a:pt x="1154430" y="782003"/>
                        </a:lnTo>
                        <a:lnTo>
                          <a:pt x="1120140" y="634365"/>
                        </a:lnTo>
                        <a:lnTo>
                          <a:pt x="1122998" y="782003"/>
                        </a:lnTo>
                        <a:lnTo>
                          <a:pt x="517208" y="782003"/>
                        </a:lnTo>
                        <a:lnTo>
                          <a:pt x="506730" y="603885"/>
                        </a:lnTo>
                        <a:lnTo>
                          <a:pt x="458152" y="782003"/>
                        </a:lnTo>
                        <a:lnTo>
                          <a:pt x="0" y="782003"/>
                        </a:lnTo>
                        <a:cubicBezTo>
                          <a:pt x="0" y="349568"/>
                          <a:pt x="350520" y="0"/>
                          <a:pt x="782955" y="0"/>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9"/>
                  <p:cNvSpPr/>
                  <p:nvPr/>
                </p:nvSpPr>
                <p:spPr>
                  <a:xfrm>
                    <a:off x="5401627" y="5339714"/>
                    <a:ext cx="1385887" cy="698182"/>
                  </a:xfrm>
                  <a:custGeom>
                    <a:avLst/>
                    <a:gdLst/>
                    <a:ahLst/>
                    <a:cxnLst/>
                    <a:rect l="l" t="t" r="r" b="b"/>
                    <a:pathLst>
                      <a:path w="1385887" h="698182" extrusionOk="0">
                        <a:moveTo>
                          <a:pt x="0" y="613410"/>
                        </a:moveTo>
                        <a:lnTo>
                          <a:pt x="0" y="698183"/>
                        </a:lnTo>
                        <a:lnTo>
                          <a:pt x="368617" y="698183"/>
                        </a:lnTo>
                        <a:lnTo>
                          <a:pt x="417195" y="520065"/>
                        </a:lnTo>
                        <a:lnTo>
                          <a:pt x="427672" y="698183"/>
                        </a:lnTo>
                        <a:lnTo>
                          <a:pt x="1033463" y="698183"/>
                        </a:lnTo>
                        <a:lnTo>
                          <a:pt x="1030605" y="550545"/>
                        </a:lnTo>
                        <a:lnTo>
                          <a:pt x="1064895" y="698183"/>
                        </a:lnTo>
                        <a:lnTo>
                          <a:pt x="1385888" y="698183"/>
                        </a:lnTo>
                        <a:lnTo>
                          <a:pt x="1385888" y="613410"/>
                        </a:lnTo>
                        <a:cubicBezTo>
                          <a:pt x="1343978" y="267653"/>
                          <a:pt x="1049655" y="0"/>
                          <a:pt x="693420" y="0"/>
                        </a:cubicBezTo>
                        <a:cubicBezTo>
                          <a:pt x="336232" y="0"/>
                          <a:pt x="41910" y="267653"/>
                          <a:pt x="0" y="613410"/>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9"/>
                  <p:cNvSpPr/>
                  <p:nvPr/>
                </p:nvSpPr>
                <p:spPr>
                  <a:xfrm>
                    <a:off x="5454967" y="5406389"/>
                    <a:ext cx="1247775" cy="631507"/>
                  </a:xfrm>
                  <a:custGeom>
                    <a:avLst/>
                    <a:gdLst/>
                    <a:ahLst/>
                    <a:cxnLst/>
                    <a:rect l="l" t="t" r="r" b="b"/>
                    <a:pathLst>
                      <a:path w="1247775" h="631507" extrusionOk="0">
                        <a:moveTo>
                          <a:pt x="0" y="631508"/>
                        </a:moveTo>
                        <a:lnTo>
                          <a:pt x="25717" y="631508"/>
                        </a:lnTo>
                        <a:cubicBezTo>
                          <a:pt x="25717" y="628650"/>
                          <a:pt x="25717" y="626745"/>
                          <a:pt x="25717" y="623888"/>
                        </a:cubicBezTo>
                        <a:cubicBezTo>
                          <a:pt x="25717" y="459105"/>
                          <a:pt x="92392" y="309563"/>
                          <a:pt x="200977" y="200978"/>
                        </a:cubicBezTo>
                        <a:cubicBezTo>
                          <a:pt x="309563" y="92393"/>
                          <a:pt x="458152" y="25718"/>
                          <a:pt x="623888" y="25718"/>
                        </a:cubicBezTo>
                        <a:cubicBezTo>
                          <a:pt x="788670" y="25718"/>
                          <a:pt x="938213" y="92393"/>
                          <a:pt x="1046797" y="200978"/>
                        </a:cubicBezTo>
                        <a:cubicBezTo>
                          <a:pt x="1155382" y="309563"/>
                          <a:pt x="1222057" y="458153"/>
                          <a:pt x="1222057" y="623888"/>
                        </a:cubicBezTo>
                        <a:cubicBezTo>
                          <a:pt x="1222057" y="626745"/>
                          <a:pt x="1222057" y="628650"/>
                          <a:pt x="1222057" y="631508"/>
                        </a:cubicBezTo>
                        <a:lnTo>
                          <a:pt x="1247775" y="631508"/>
                        </a:lnTo>
                        <a:cubicBezTo>
                          <a:pt x="1247775" y="628650"/>
                          <a:pt x="1247775" y="626745"/>
                          <a:pt x="1247775" y="623888"/>
                        </a:cubicBezTo>
                        <a:cubicBezTo>
                          <a:pt x="1247775" y="451485"/>
                          <a:pt x="1178242" y="296228"/>
                          <a:pt x="1064895" y="182880"/>
                        </a:cubicBezTo>
                        <a:cubicBezTo>
                          <a:pt x="952500" y="70485"/>
                          <a:pt x="796290" y="0"/>
                          <a:pt x="623888" y="0"/>
                        </a:cubicBezTo>
                        <a:cubicBezTo>
                          <a:pt x="451485" y="0"/>
                          <a:pt x="296227" y="69533"/>
                          <a:pt x="182880" y="182880"/>
                        </a:cubicBezTo>
                        <a:cubicBezTo>
                          <a:pt x="70485" y="295275"/>
                          <a:pt x="0" y="451485"/>
                          <a:pt x="0" y="623888"/>
                        </a:cubicBezTo>
                        <a:cubicBezTo>
                          <a:pt x="0" y="625793"/>
                          <a:pt x="0" y="628650"/>
                          <a:pt x="0" y="631508"/>
                        </a:cubicBezTo>
                        <a:lnTo>
                          <a:pt x="0" y="631508"/>
                        </a:lnTo>
                        <a:close/>
                        <a:moveTo>
                          <a:pt x="189547" y="631508"/>
                        </a:moveTo>
                        <a:cubicBezTo>
                          <a:pt x="189547" y="497205"/>
                          <a:pt x="244792" y="375285"/>
                          <a:pt x="332422" y="286703"/>
                        </a:cubicBezTo>
                        <a:cubicBezTo>
                          <a:pt x="421005" y="198120"/>
                          <a:pt x="542925" y="143828"/>
                          <a:pt x="678180" y="143828"/>
                        </a:cubicBezTo>
                        <a:cubicBezTo>
                          <a:pt x="813435" y="143828"/>
                          <a:pt x="935355" y="198120"/>
                          <a:pt x="1023938" y="286703"/>
                        </a:cubicBezTo>
                        <a:cubicBezTo>
                          <a:pt x="1112520" y="375285"/>
                          <a:pt x="1166813" y="497205"/>
                          <a:pt x="1166813" y="631508"/>
                        </a:cubicBezTo>
                        <a:lnTo>
                          <a:pt x="1141095" y="631508"/>
                        </a:lnTo>
                        <a:cubicBezTo>
                          <a:pt x="1141095" y="503873"/>
                          <a:pt x="1088707" y="388620"/>
                          <a:pt x="1005840" y="304800"/>
                        </a:cubicBezTo>
                        <a:cubicBezTo>
                          <a:pt x="922020" y="220980"/>
                          <a:pt x="806767" y="169545"/>
                          <a:pt x="678180" y="169545"/>
                        </a:cubicBezTo>
                        <a:cubicBezTo>
                          <a:pt x="550545" y="169545"/>
                          <a:pt x="434340" y="220980"/>
                          <a:pt x="350520" y="304800"/>
                        </a:cubicBezTo>
                        <a:cubicBezTo>
                          <a:pt x="266700" y="388620"/>
                          <a:pt x="215265" y="503873"/>
                          <a:pt x="215265" y="631508"/>
                        </a:cubicBezTo>
                        <a:lnTo>
                          <a:pt x="189547" y="631508"/>
                        </a:lnTo>
                        <a:lnTo>
                          <a:pt x="189547" y="631508"/>
                        </a:lnTo>
                        <a:close/>
                        <a:moveTo>
                          <a:pt x="257175" y="631508"/>
                        </a:moveTo>
                        <a:lnTo>
                          <a:pt x="257175" y="629603"/>
                        </a:lnTo>
                        <a:cubicBezTo>
                          <a:pt x="257175" y="519113"/>
                          <a:pt x="301942" y="420053"/>
                          <a:pt x="374332" y="347663"/>
                        </a:cubicBezTo>
                        <a:cubicBezTo>
                          <a:pt x="446722" y="275273"/>
                          <a:pt x="545782" y="230505"/>
                          <a:pt x="656272" y="230505"/>
                        </a:cubicBezTo>
                        <a:cubicBezTo>
                          <a:pt x="766763" y="230505"/>
                          <a:pt x="865822" y="275273"/>
                          <a:pt x="938213" y="347663"/>
                        </a:cubicBezTo>
                        <a:cubicBezTo>
                          <a:pt x="1010602" y="420053"/>
                          <a:pt x="1055370" y="519113"/>
                          <a:pt x="1055370" y="629603"/>
                        </a:cubicBezTo>
                        <a:lnTo>
                          <a:pt x="1055370" y="631508"/>
                        </a:lnTo>
                        <a:lnTo>
                          <a:pt x="1029652" y="631508"/>
                        </a:lnTo>
                        <a:lnTo>
                          <a:pt x="1029652" y="629603"/>
                        </a:lnTo>
                        <a:cubicBezTo>
                          <a:pt x="1029652" y="526733"/>
                          <a:pt x="987742" y="433388"/>
                          <a:pt x="920115" y="365760"/>
                        </a:cubicBezTo>
                        <a:cubicBezTo>
                          <a:pt x="852488" y="298133"/>
                          <a:pt x="759142" y="256223"/>
                          <a:pt x="656272" y="256223"/>
                        </a:cubicBezTo>
                        <a:cubicBezTo>
                          <a:pt x="553402" y="256223"/>
                          <a:pt x="460057" y="298133"/>
                          <a:pt x="392430" y="365760"/>
                        </a:cubicBezTo>
                        <a:cubicBezTo>
                          <a:pt x="324802" y="433388"/>
                          <a:pt x="282892" y="526733"/>
                          <a:pt x="282892" y="629603"/>
                        </a:cubicBezTo>
                        <a:lnTo>
                          <a:pt x="282892" y="631508"/>
                        </a:lnTo>
                        <a:lnTo>
                          <a:pt x="257175" y="631508"/>
                        </a:lnTo>
                        <a:lnTo>
                          <a:pt x="257175" y="631508"/>
                        </a:lnTo>
                        <a:close/>
                        <a:moveTo>
                          <a:pt x="380047" y="631508"/>
                        </a:moveTo>
                        <a:cubicBezTo>
                          <a:pt x="383857" y="556260"/>
                          <a:pt x="415290" y="488633"/>
                          <a:pt x="465772" y="439103"/>
                        </a:cubicBezTo>
                        <a:cubicBezTo>
                          <a:pt x="519113" y="385763"/>
                          <a:pt x="591502" y="353378"/>
                          <a:pt x="672465" y="353378"/>
                        </a:cubicBezTo>
                        <a:cubicBezTo>
                          <a:pt x="753427" y="353378"/>
                          <a:pt x="826770" y="385763"/>
                          <a:pt x="879157" y="439103"/>
                        </a:cubicBezTo>
                        <a:cubicBezTo>
                          <a:pt x="928688" y="488633"/>
                          <a:pt x="961072" y="556260"/>
                          <a:pt x="964882" y="631508"/>
                        </a:cubicBezTo>
                        <a:lnTo>
                          <a:pt x="939165" y="631508"/>
                        </a:lnTo>
                        <a:cubicBezTo>
                          <a:pt x="935355" y="563880"/>
                          <a:pt x="906780" y="501968"/>
                          <a:pt x="861060" y="457200"/>
                        </a:cubicBezTo>
                        <a:cubicBezTo>
                          <a:pt x="812482" y="408623"/>
                          <a:pt x="745807" y="379095"/>
                          <a:pt x="672465" y="379095"/>
                        </a:cubicBezTo>
                        <a:cubicBezTo>
                          <a:pt x="599122" y="379095"/>
                          <a:pt x="532447" y="408623"/>
                          <a:pt x="483870" y="457200"/>
                        </a:cubicBezTo>
                        <a:cubicBezTo>
                          <a:pt x="439102" y="501968"/>
                          <a:pt x="409575" y="563880"/>
                          <a:pt x="405765" y="631508"/>
                        </a:cubicBezTo>
                        <a:lnTo>
                          <a:pt x="380047" y="631508"/>
                        </a:lnTo>
                        <a:lnTo>
                          <a:pt x="380047" y="631508"/>
                        </a:lnTo>
                        <a:close/>
                        <a:moveTo>
                          <a:pt x="496252" y="631508"/>
                        </a:moveTo>
                        <a:cubicBezTo>
                          <a:pt x="498157" y="583883"/>
                          <a:pt x="519113" y="541020"/>
                          <a:pt x="550545" y="509588"/>
                        </a:cubicBezTo>
                        <a:cubicBezTo>
                          <a:pt x="583882" y="476250"/>
                          <a:pt x="630555" y="455295"/>
                          <a:pt x="681990" y="455295"/>
                        </a:cubicBezTo>
                        <a:cubicBezTo>
                          <a:pt x="733425" y="455295"/>
                          <a:pt x="780097" y="476250"/>
                          <a:pt x="813435" y="509588"/>
                        </a:cubicBezTo>
                        <a:cubicBezTo>
                          <a:pt x="844867" y="541020"/>
                          <a:pt x="864870" y="583883"/>
                          <a:pt x="867727" y="631508"/>
                        </a:cubicBezTo>
                        <a:lnTo>
                          <a:pt x="841057" y="631508"/>
                        </a:lnTo>
                        <a:cubicBezTo>
                          <a:pt x="839152" y="590550"/>
                          <a:pt x="821055" y="554355"/>
                          <a:pt x="794385" y="527685"/>
                        </a:cubicBezTo>
                        <a:cubicBezTo>
                          <a:pt x="765810" y="499110"/>
                          <a:pt x="725805" y="481013"/>
                          <a:pt x="681038" y="481013"/>
                        </a:cubicBezTo>
                        <a:cubicBezTo>
                          <a:pt x="637222" y="481013"/>
                          <a:pt x="597217" y="499110"/>
                          <a:pt x="567690" y="527685"/>
                        </a:cubicBezTo>
                        <a:cubicBezTo>
                          <a:pt x="541020" y="554355"/>
                          <a:pt x="522922" y="591503"/>
                          <a:pt x="521017" y="631508"/>
                        </a:cubicBezTo>
                        <a:lnTo>
                          <a:pt x="496252" y="631508"/>
                        </a:lnTo>
                        <a:lnTo>
                          <a:pt x="496252" y="631508"/>
                        </a:lnTo>
                        <a:close/>
                        <a:moveTo>
                          <a:pt x="571500" y="631508"/>
                        </a:moveTo>
                        <a:cubicBezTo>
                          <a:pt x="572452" y="568643"/>
                          <a:pt x="624840" y="518160"/>
                          <a:pt x="687705" y="518160"/>
                        </a:cubicBezTo>
                        <a:cubicBezTo>
                          <a:pt x="750570" y="518160"/>
                          <a:pt x="802005" y="568643"/>
                          <a:pt x="803910" y="631508"/>
                        </a:cubicBezTo>
                        <a:lnTo>
                          <a:pt x="778192" y="631508"/>
                        </a:lnTo>
                        <a:cubicBezTo>
                          <a:pt x="777240" y="582930"/>
                          <a:pt x="737235" y="543878"/>
                          <a:pt x="687705" y="543878"/>
                        </a:cubicBezTo>
                        <a:cubicBezTo>
                          <a:pt x="638175" y="543878"/>
                          <a:pt x="599122" y="582930"/>
                          <a:pt x="597217" y="631508"/>
                        </a:cubicBezTo>
                        <a:lnTo>
                          <a:pt x="571500" y="631508"/>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29" name="Google Shape;729;p9"/>
              <p:cNvSpPr/>
              <p:nvPr/>
            </p:nvSpPr>
            <p:spPr>
              <a:xfrm>
                <a:off x="4633802" y="1134427"/>
                <a:ext cx="2701644" cy="3765336"/>
              </a:xfrm>
              <a:custGeom>
                <a:avLst/>
                <a:gdLst/>
                <a:ahLst/>
                <a:cxnLst/>
                <a:rect l="l" t="t" r="r" b="b"/>
                <a:pathLst>
                  <a:path w="2701644" h="3765336" extrusionOk="0">
                    <a:moveTo>
                      <a:pt x="331580" y="2976563"/>
                    </a:moveTo>
                    <a:cubicBezTo>
                      <a:pt x="327770" y="3114675"/>
                      <a:pt x="372537" y="3252788"/>
                      <a:pt x="465882" y="3368040"/>
                    </a:cubicBezTo>
                    <a:cubicBezTo>
                      <a:pt x="602090" y="3537585"/>
                      <a:pt x="792590" y="3656648"/>
                      <a:pt x="1020238" y="3708083"/>
                    </a:cubicBezTo>
                    <a:cubicBezTo>
                      <a:pt x="1227882" y="3755708"/>
                      <a:pt x="1437432" y="3772853"/>
                      <a:pt x="1666032" y="3762375"/>
                    </a:cubicBezTo>
                    <a:lnTo>
                      <a:pt x="1694607" y="3761423"/>
                    </a:lnTo>
                    <a:cubicBezTo>
                      <a:pt x="1807955" y="3756660"/>
                      <a:pt x="1913682" y="3732848"/>
                      <a:pt x="2010838" y="3692843"/>
                    </a:cubicBezTo>
                    <a:cubicBezTo>
                      <a:pt x="2191813" y="3617595"/>
                      <a:pt x="2320400" y="3485198"/>
                      <a:pt x="2388980" y="3301365"/>
                    </a:cubicBezTo>
                    <a:cubicBezTo>
                      <a:pt x="2430890" y="3188970"/>
                      <a:pt x="2443273" y="3076575"/>
                      <a:pt x="2426128" y="2966085"/>
                    </a:cubicBezTo>
                    <a:cubicBezTo>
                      <a:pt x="2377550" y="2649855"/>
                      <a:pt x="2434700" y="2355533"/>
                      <a:pt x="2594720" y="2092642"/>
                    </a:cubicBezTo>
                    <a:cubicBezTo>
                      <a:pt x="2709020" y="1905953"/>
                      <a:pt x="2731880" y="1699260"/>
                      <a:pt x="2662348" y="1491615"/>
                    </a:cubicBezTo>
                    <a:lnTo>
                      <a:pt x="2598530" y="1302068"/>
                    </a:lnTo>
                    <a:lnTo>
                      <a:pt x="2585195" y="1350645"/>
                    </a:lnTo>
                    <a:cubicBezTo>
                      <a:pt x="2520425" y="1593533"/>
                      <a:pt x="2361357" y="1774508"/>
                      <a:pt x="2129900" y="1870710"/>
                    </a:cubicBezTo>
                    <a:lnTo>
                      <a:pt x="1881297" y="1974533"/>
                    </a:lnTo>
                    <a:lnTo>
                      <a:pt x="1879392" y="1970723"/>
                    </a:lnTo>
                    <a:cubicBezTo>
                      <a:pt x="1721278" y="1659255"/>
                      <a:pt x="1745090" y="1305878"/>
                      <a:pt x="1935590" y="1026795"/>
                    </a:cubicBezTo>
                    <a:cubicBezTo>
                      <a:pt x="2121328" y="755332"/>
                      <a:pt x="2150855" y="434340"/>
                      <a:pt x="2018457" y="133350"/>
                    </a:cubicBezTo>
                    <a:lnTo>
                      <a:pt x="1960355" y="0"/>
                    </a:lnTo>
                    <a:lnTo>
                      <a:pt x="1912730" y="154305"/>
                    </a:lnTo>
                    <a:cubicBezTo>
                      <a:pt x="1834625" y="407670"/>
                      <a:pt x="1672700" y="596265"/>
                      <a:pt x="1434575" y="713423"/>
                    </a:cubicBezTo>
                    <a:cubicBezTo>
                      <a:pt x="1044050" y="903923"/>
                      <a:pt x="792590" y="1240155"/>
                      <a:pt x="721152" y="1668780"/>
                    </a:cubicBezTo>
                    <a:lnTo>
                      <a:pt x="704007" y="1767840"/>
                    </a:lnTo>
                    <a:lnTo>
                      <a:pt x="597327" y="1704023"/>
                    </a:lnTo>
                    <a:cubicBezTo>
                      <a:pt x="366822" y="1566863"/>
                      <a:pt x="247760" y="1320165"/>
                      <a:pt x="283002" y="1054418"/>
                    </a:cubicBezTo>
                    <a:lnTo>
                      <a:pt x="283955" y="1045845"/>
                    </a:lnTo>
                    <a:lnTo>
                      <a:pt x="190610" y="1170623"/>
                    </a:lnTo>
                    <a:cubicBezTo>
                      <a:pt x="-43705" y="1485900"/>
                      <a:pt x="-63708" y="1889760"/>
                      <a:pt x="140127" y="2225993"/>
                    </a:cubicBezTo>
                    <a:cubicBezTo>
                      <a:pt x="273477" y="2446973"/>
                      <a:pt x="339200" y="2701290"/>
                      <a:pt x="331580" y="2976563"/>
                    </a:cubicBez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9"/>
              <p:cNvSpPr/>
              <p:nvPr/>
            </p:nvSpPr>
            <p:spPr>
              <a:xfrm>
                <a:off x="5178635" y="2499359"/>
                <a:ext cx="1800332" cy="2298773"/>
              </a:xfrm>
              <a:custGeom>
                <a:avLst/>
                <a:gdLst/>
                <a:ahLst/>
                <a:cxnLst/>
                <a:rect l="l" t="t" r="r" b="b"/>
                <a:pathLst>
                  <a:path w="1800332" h="2298773" extrusionOk="0">
                    <a:moveTo>
                      <a:pt x="1800333" y="776288"/>
                    </a:moveTo>
                    <a:cubicBezTo>
                      <a:pt x="1511725" y="828675"/>
                      <a:pt x="1363135" y="898208"/>
                      <a:pt x="1213593" y="1168718"/>
                    </a:cubicBezTo>
                    <a:cubicBezTo>
                      <a:pt x="933558" y="884872"/>
                      <a:pt x="699242" y="544830"/>
                      <a:pt x="803065" y="0"/>
                    </a:cubicBezTo>
                    <a:cubicBezTo>
                      <a:pt x="384917" y="386715"/>
                      <a:pt x="308717" y="877253"/>
                      <a:pt x="443972" y="1382078"/>
                    </a:cubicBezTo>
                    <a:cubicBezTo>
                      <a:pt x="243947" y="1327785"/>
                      <a:pt x="133457" y="1214438"/>
                      <a:pt x="36302" y="1018222"/>
                    </a:cubicBezTo>
                    <a:cubicBezTo>
                      <a:pt x="-16085" y="1438275"/>
                      <a:pt x="-72283" y="1875473"/>
                      <a:pt x="337292" y="2123123"/>
                    </a:cubicBezTo>
                    <a:cubicBezTo>
                      <a:pt x="1080243" y="2573655"/>
                      <a:pt x="1832718" y="2098358"/>
                      <a:pt x="1622215" y="1367790"/>
                    </a:cubicBezTo>
                    <a:cubicBezTo>
                      <a:pt x="1567922" y="1180148"/>
                      <a:pt x="1597450" y="1006793"/>
                      <a:pt x="1800333" y="77628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9"/>
              <p:cNvSpPr/>
              <p:nvPr/>
            </p:nvSpPr>
            <p:spPr>
              <a:xfrm>
                <a:off x="6115050" y="1686877"/>
                <a:ext cx="384139" cy="691514"/>
              </a:xfrm>
              <a:custGeom>
                <a:avLst/>
                <a:gdLst/>
                <a:ahLst/>
                <a:cxnLst/>
                <a:rect l="l" t="t" r="r" b="b"/>
                <a:pathLst>
                  <a:path w="384139" h="691514" extrusionOk="0">
                    <a:moveTo>
                      <a:pt x="0" y="691515"/>
                    </a:moveTo>
                    <a:cubicBezTo>
                      <a:pt x="276225" y="562927"/>
                      <a:pt x="418147" y="342900"/>
                      <a:pt x="377190" y="0"/>
                    </a:cubicBezTo>
                    <a:cubicBezTo>
                      <a:pt x="316230" y="269557"/>
                      <a:pt x="60007" y="299085"/>
                      <a:pt x="0" y="691515"/>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9"/>
              <p:cNvSpPr/>
              <p:nvPr/>
            </p:nvSpPr>
            <p:spPr>
              <a:xfrm>
                <a:off x="4811367" y="2786062"/>
                <a:ext cx="261037" cy="540067"/>
              </a:xfrm>
              <a:custGeom>
                <a:avLst/>
                <a:gdLst/>
                <a:ahLst/>
                <a:cxnLst/>
                <a:rect l="l" t="t" r="r" b="b"/>
                <a:pathLst>
                  <a:path w="261037" h="540067" extrusionOk="0">
                    <a:moveTo>
                      <a:pt x="255932" y="540068"/>
                    </a:moveTo>
                    <a:cubicBezTo>
                      <a:pt x="18760" y="402907"/>
                      <a:pt x="-61250" y="225743"/>
                      <a:pt x="48287" y="0"/>
                    </a:cubicBezTo>
                    <a:cubicBezTo>
                      <a:pt x="98770" y="211455"/>
                      <a:pt x="294985" y="300990"/>
                      <a:pt x="255932" y="54006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9"/>
              <p:cNvSpPr/>
              <p:nvPr/>
            </p:nvSpPr>
            <p:spPr>
              <a:xfrm>
                <a:off x="5528309" y="3760469"/>
                <a:ext cx="1090895" cy="893491"/>
              </a:xfrm>
              <a:custGeom>
                <a:avLst/>
                <a:gdLst/>
                <a:ahLst/>
                <a:cxnLst/>
                <a:rect l="l" t="t" r="r" b="b"/>
                <a:pathLst>
                  <a:path w="1090895" h="893491" extrusionOk="0">
                    <a:moveTo>
                      <a:pt x="0" y="305753"/>
                    </a:moveTo>
                    <a:cubicBezTo>
                      <a:pt x="150495" y="548640"/>
                      <a:pt x="271463" y="356235"/>
                      <a:pt x="423863" y="497205"/>
                    </a:cubicBezTo>
                    <a:cubicBezTo>
                      <a:pt x="350520" y="299085"/>
                      <a:pt x="484822" y="149543"/>
                      <a:pt x="495300" y="0"/>
                    </a:cubicBezTo>
                    <a:cubicBezTo>
                      <a:pt x="534353" y="131445"/>
                      <a:pt x="777240" y="317183"/>
                      <a:pt x="734378" y="482918"/>
                    </a:cubicBezTo>
                    <a:cubicBezTo>
                      <a:pt x="835343" y="355283"/>
                      <a:pt x="1022033" y="409575"/>
                      <a:pt x="1061085" y="192405"/>
                    </a:cubicBezTo>
                    <a:cubicBezTo>
                      <a:pt x="1195388" y="674370"/>
                      <a:pt x="845820" y="840105"/>
                      <a:pt x="611505" y="882968"/>
                    </a:cubicBezTo>
                    <a:cubicBezTo>
                      <a:pt x="276225" y="942975"/>
                      <a:pt x="60960" y="745808"/>
                      <a:pt x="0" y="305753"/>
                    </a:cubicBezTo>
                    <a:close/>
                  </a:path>
                </a:pathLst>
              </a:custGeom>
              <a:solidFill>
                <a:srgbClr val="FFF6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734" name="Google Shape;734;p9"/>
          <p:cNvPicPr preferRelativeResize="0"/>
          <p:nvPr/>
        </p:nvPicPr>
        <p:blipFill rotWithShape="1">
          <a:blip r:embed="rId2">
            <a:alphaModFix/>
          </a:blip>
          <a:srcRect/>
          <a:stretch/>
        </p:blipFill>
        <p:spPr>
          <a:xfrm flipH="1">
            <a:off x="6007935" y="-2072"/>
            <a:ext cx="3425106" cy="4392329"/>
          </a:xfrm>
          <a:prstGeom prst="rect">
            <a:avLst/>
          </a:prstGeom>
          <a:noFill/>
          <a:ln>
            <a:noFill/>
          </a:ln>
        </p:spPr>
      </p:pic>
      <p:sp>
        <p:nvSpPr>
          <p:cNvPr id="735" name="Google Shape;735;p9"/>
          <p:cNvSpPr/>
          <p:nvPr/>
        </p:nvSpPr>
        <p:spPr>
          <a:xfrm>
            <a:off x="1595723" y="-2075"/>
            <a:ext cx="10628800"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83448" y="2969472"/>
                  <a:pt x="3902272" y="3619099"/>
                </a:cubicBezTo>
                <a:cubicBezTo>
                  <a:pt x="3721096" y="4268726"/>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6" name="Google Shape;736;p9"/>
          <p:cNvSpPr/>
          <p:nvPr/>
        </p:nvSpPr>
        <p:spPr>
          <a:xfrm>
            <a:off x="-20250" y="0"/>
            <a:ext cx="22893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txBox="1">
            <a:spLocks noGrp="1"/>
          </p:cNvSpPr>
          <p:nvPr>
            <p:ph type="subTitle" idx="1"/>
          </p:nvPr>
        </p:nvSpPr>
        <p:spPr>
          <a:xfrm>
            <a:off x="448877" y="2024175"/>
            <a:ext cx="47688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38" name="Google Shape;738;p9"/>
          <p:cNvSpPr txBox="1">
            <a:spLocks noGrp="1"/>
          </p:cNvSpPr>
          <p:nvPr>
            <p:ph type="title"/>
          </p:nvPr>
        </p:nvSpPr>
        <p:spPr>
          <a:xfrm>
            <a:off x="415600" y="593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39" name="Google Shape;739;p9"/>
          <p:cNvSpPr txBox="1">
            <a:spLocks noGrp="1"/>
          </p:cNvSpPr>
          <p:nvPr>
            <p:ph type="body" idx="2"/>
          </p:nvPr>
        </p:nvSpPr>
        <p:spPr>
          <a:xfrm>
            <a:off x="453700" y="2762925"/>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740" name="Google Shape;740;p9"/>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rgbClr val="4C4F52"/>
        </a:solidFill>
        <a:effectLst/>
      </p:bgPr>
    </p:bg>
    <p:spTree>
      <p:nvGrpSpPr>
        <p:cNvPr id="1" name="Shape 750"/>
        <p:cNvGrpSpPr/>
        <p:nvPr/>
      </p:nvGrpSpPr>
      <p:grpSpPr>
        <a:xfrm>
          <a:off x="0" y="0"/>
          <a:ext cx="0" cy="0"/>
          <a:chOff x="0" y="0"/>
          <a:chExt cx="0" cy="0"/>
        </a:xfrm>
      </p:grpSpPr>
      <p:grpSp>
        <p:nvGrpSpPr>
          <p:cNvPr id="751" name="Google Shape;751;p11"/>
          <p:cNvGrpSpPr/>
          <p:nvPr/>
        </p:nvGrpSpPr>
        <p:grpSpPr>
          <a:xfrm flipH="1">
            <a:off x="10195946" y="459961"/>
            <a:ext cx="1959308" cy="4452000"/>
            <a:chOff x="2957512" y="2406014"/>
            <a:chExt cx="1163001" cy="2642607"/>
          </a:xfrm>
        </p:grpSpPr>
        <p:sp>
          <p:nvSpPr>
            <p:cNvPr id="752" name="Google Shape;752;p11"/>
            <p:cNvSpPr/>
            <p:nvPr/>
          </p:nvSpPr>
          <p:spPr>
            <a:xfrm>
              <a:off x="3043237" y="2406014"/>
              <a:ext cx="171450" cy="2465069"/>
            </a:xfrm>
            <a:custGeom>
              <a:avLst/>
              <a:gdLst/>
              <a:ahLst/>
              <a:cxnLst/>
              <a:rect l="l" t="t" r="r" b="b"/>
              <a:pathLst>
                <a:path w="171450" h="2465069" extrusionOk="0">
                  <a:moveTo>
                    <a:pt x="85725" y="0"/>
                  </a:moveTo>
                  <a:lnTo>
                    <a:pt x="128588" y="1232535"/>
                  </a:lnTo>
                  <a:lnTo>
                    <a:pt x="171450" y="2465070"/>
                  </a:lnTo>
                  <a:lnTo>
                    <a:pt x="85725" y="2465070"/>
                  </a:lnTo>
                  <a:lnTo>
                    <a:pt x="0" y="2465070"/>
                  </a:lnTo>
                  <a:lnTo>
                    <a:pt x="42863" y="1232535"/>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11"/>
            <p:cNvSpPr/>
            <p:nvPr/>
          </p:nvSpPr>
          <p:spPr>
            <a:xfrm>
              <a:off x="2957512" y="2406014"/>
              <a:ext cx="173700" cy="669607"/>
            </a:xfrm>
            <a:custGeom>
              <a:avLst/>
              <a:gdLst/>
              <a:ahLst/>
              <a:cxnLst/>
              <a:rect l="l" t="t" r="r" b="b"/>
              <a:pathLst>
                <a:path w="173700" h="669607" extrusionOk="0">
                  <a:moveTo>
                    <a:pt x="171450" y="0"/>
                  </a:moveTo>
                  <a:cubicBezTo>
                    <a:pt x="133350" y="200025"/>
                    <a:pt x="86678" y="361950"/>
                    <a:pt x="0" y="480060"/>
                  </a:cubicBezTo>
                  <a:lnTo>
                    <a:pt x="0" y="669607"/>
                  </a:lnTo>
                  <a:cubicBezTo>
                    <a:pt x="147638" y="610553"/>
                    <a:pt x="183833" y="343853"/>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11"/>
            <p:cNvSpPr/>
            <p:nvPr/>
          </p:nvSpPr>
          <p:spPr>
            <a:xfrm>
              <a:off x="3126644" y="2406014"/>
              <a:ext cx="378555" cy="681599"/>
            </a:xfrm>
            <a:custGeom>
              <a:avLst/>
              <a:gdLst/>
              <a:ahLst/>
              <a:cxnLst/>
              <a:rect l="l" t="t" r="r" b="b"/>
              <a:pathLst>
                <a:path w="378555" h="681599" extrusionOk="0">
                  <a:moveTo>
                    <a:pt x="2318" y="0"/>
                  </a:moveTo>
                  <a:cubicBezTo>
                    <a:pt x="63278" y="320992"/>
                    <a:pt x="148050" y="541972"/>
                    <a:pt x="378555" y="646747"/>
                  </a:cubicBezTo>
                  <a:cubicBezTo>
                    <a:pt x="58515" y="791528"/>
                    <a:pt x="-14827" y="467678"/>
                    <a:pt x="231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11"/>
            <p:cNvSpPr/>
            <p:nvPr/>
          </p:nvSpPr>
          <p:spPr>
            <a:xfrm>
              <a:off x="2957512" y="2687954"/>
              <a:ext cx="174282" cy="835342"/>
            </a:xfrm>
            <a:custGeom>
              <a:avLst/>
              <a:gdLst/>
              <a:ahLst/>
              <a:cxnLst/>
              <a:rect l="l" t="t" r="r" b="b"/>
              <a:pathLst>
                <a:path w="174282" h="835342" extrusionOk="0">
                  <a:moveTo>
                    <a:pt x="171450" y="0"/>
                  </a:moveTo>
                  <a:cubicBezTo>
                    <a:pt x="130493" y="217170"/>
                    <a:pt x="80963" y="398145"/>
                    <a:pt x="0" y="541973"/>
                  </a:cubicBezTo>
                  <a:lnTo>
                    <a:pt x="0" y="835343"/>
                  </a:lnTo>
                  <a:cubicBezTo>
                    <a:pt x="148590" y="722948"/>
                    <a:pt x="185738" y="402908"/>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11"/>
            <p:cNvSpPr/>
            <p:nvPr/>
          </p:nvSpPr>
          <p:spPr>
            <a:xfrm>
              <a:off x="3125804" y="2687954"/>
              <a:ext cx="487979" cy="879618"/>
            </a:xfrm>
            <a:custGeom>
              <a:avLst/>
              <a:gdLst/>
              <a:ahLst/>
              <a:cxnLst/>
              <a:rect l="l" t="t" r="r" b="b"/>
              <a:pathLst>
                <a:path w="487979" h="879618" extrusionOk="0">
                  <a:moveTo>
                    <a:pt x="3157" y="0"/>
                  </a:moveTo>
                  <a:cubicBezTo>
                    <a:pt x="81262" y="414338"/>
                    <a:pt x="190800" y="699135"/>
                    <a:pt x="487980" y="834390"/>
                  </a:cubicBezTo>
                  <a:cubicBezTo>
                    <a:pt x="75547" y="1022033"/>
                    <a:pt x="-19703" y="602933"/>
                    <a:pt x="315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11"/>
            <p:cNvSpPr/>
            <p:nvPr/>
          </p:nvSpPr>
          <p:spPr>
            <a:xfrm>
              <a:off x="2957512" y="2984181"/>
              <a:ext cx="175249" cy="802005"/>
            </a:xfrm>
            <a:custGeom>
              <a:avLst/>
              <a:gdLst/>
              <a:ahLst/>
              <a:cxnLst/>
              <a:rect l="l" t="t" r="r" b="b"/>
              <a:pathLst>
                <a:path w="175249" h="802005" extrusionOk="0">
                  <a:moveTo>
                    <a:pt x="171450" y="0"/>
                  </a:moveTo>
                  <a:cubicBezTo>
                    <a:pt x="127635" y="183833"/>
                    <a:pt x="76200" y="341948"/>
                    <a:pt x="0" y="472440"/>
                  </a:cubicBezTo>
                  <a:lnTo>
                    <a:pt x="0" y="802005"/>
                  </a:lnTo>
                  <a:cubicBezTo>
                    <a:pt x="150495" y="667703"/>
                    <a:pt x="188595" y="368618"/>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11"/>
            <p:cNvSpPr/>
            <p:nvPr/>
          </p:nvSpPr>
          <p:spPr>
            <a:xfrm>
              <a:off x="3125039" y="2984181"/>
              <a:ext cx="614474" cy="879618"/>
            </a:xfrm>
            <a:custGeom>
              <a:avLst/>
              <a:gdLst/>
              <a:ahLst/>
              <a:cxnLst/>
              <a:rect l="l" t="t" r="r" b="b"/>
              <a:pathLst>
                <a:path w="614474" h="879618" extrusionOk="0">
                  <a:moveTo>
                    <a:pt x="3922" y="0"/>
                  </a:moveTo>
                  <a:cubicBezTo>
                    <a:pt x="102982" y="414338"/>
                    <a:pt x="240142" y="699135"/>
                    <a:pt x="614475" y="834390"/>
                  </a:cubicBezTo>
                  <a:cubicBezTo>
                    <a:pt x="95362" y="1022033"/>
                    <a:pt x="-24653" y="602933"/>
                    <a:pt x="392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11"/>
            <p:cNvSpPr/>
            <p:nvPr/>
          </p:nvSpPr>
          <p:spPr>
            <a:xfrm>
              <a:off x="2957512" y="3539489"/>
              <a:ext cx="175249" cy="802004"/>
            </a:xfrm>
            <a:custGeom>
              <a:avLst/>
              <a:gdLst/>
              <a:ahLst/>
              <a:cxnLst/>
              <a:rect l="l" t="t" r="r" b="b"/>
              <a:pathLst>
                <a:path w="175249" h="802004" extrusionOk="0">
                  <a:moveTo>
                    <a:pt x="171450" y="0"/>
                  </a:moveTo>
                  <a:cubicBezTo>
                    <a:pt x="127635" y="183832"/>
                    <a:pt x="76200" y="341947"/>
                    <a:pt x="0" y="472440"/>
                  </a:cubicBezTo>
                  <a:lnTo>
                    <a:pt x="0" y="802005"/>
                  </a:lnTo>
                  <a:cubicBezTo>
                    <a:pt x="150495" y="666750"/>
                    <a:pt x="188595" y="367665"/>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11"/>
            <p:cNvSpPr/>
            <p:nvPr/>
          </p:nvSpPr>
          <p:spPr>
            <a:xfrm>
              <a:off x="3125039" y="3539489"/>
              <a:ext cx="614474" cy="879291"/>
            </a:xfrm>
            <a:custGeom>
              <a:avLst/>
              <a:gdLst/>
              <a:ahLst/>
              <a:cxnLst/>
              <a:rect l="l" t="t" r="r" b="b"/>
              <a:pathLst>
                <a:path w="614474" h="879291" extrusionOk="0">
                  <a:moveTo>
                    <a:pt x="3922" y="0"/>
                  </a:moveTo>
                  <a:cubicBezTo>
                    <a:pt x="102982" y="414338"/>
                    <a:pt x="240142" y="699135"/>
                    <a:pt x="614475" y="834390"/>
                  </a:cubicBezTo>
                  <a:cubicBezTo>
                    <a:pt x="95362" y="1021080"/>
                    <a:pt x="-24653" y="602932"/>
                    <a:pt x="392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11"/>
            <p:cNvSpPr/>
            <p:nvPr/>
          </p:nvSpPr>
          <p:spPr>
            <a:xfrm>
              <a:off x="2957512" y="3851909"/>
              <a:ext cx="177072" cy="735330"/>
            </a:xfrm>
            <a:custGeom>
              <a:avLst/>
              <a:gdLst/>
              <a:ahLst/>
              <a:cxnLst/>
              <a:rect l="l" t="t" r="r" b="b"/>
              <a:pathLst>
                <a:path w="177072" h="735330" extrusionOk="0">
                  <a:moveTo>
                    <a:pt x="171450" y="0"/>
                  </a:moveTo>
                  <a:cubicBezTo>
                    <a:pt x="123825" y="133350"/>
                    <a:pt x="69533" y="253365"/>
                    <a:pt x="0" y="359093"/>
                  </a:cubicBezTo>
                  <a:lnTo>
                    <a:pt x="0" y="735330"/>
                  </a:lnTo>
                  <a:cubicBezTo>
                    <a:pt x="154305" y="581978"/>
                    <a:pt x="193358" y="316230"/>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11"/>
            <p:cNvSpPr/>
            <p:nvPr/>
          </p:nvSpPr>
          <p:spPr>
            <a:xfrm>
              <a:off x="3123079" y="3851909"/>
              <a:ext cx="923139" cy="879618"/>
            </a:xfrm>
            <a:custGeom>
              <a:avLst/>
              <a:gdLst/>
              <a:ahLst/>
              <a:cxnLst/>
              <a:rect l="l" t="t" r="r" b="b"/>
              <a:pathLst>
                <a:path w="923139" h="879618" extrusionOk="0">
                  <a:moveTo>
                    <a:pt x="5882" y="0"/>
                  </a:moveTo>
                  <a:cubicBezTo>
                    <a:pt x="153520" y="414338"/>
                    <a:pt x="360212" y="699135"/>
                    <a:pt x="923140" y="834390"/>
                  </a:cubicBezTo>
                  <a:cubicBezTo>
                    <a:pt x="143042" y="1022033"/>
                    <a:pt x="-36980" y="602933"/>
                    <a:pt x="588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11"/>
            <p:cNvSpPr/>
            <p:nvPr/>
          </p:nvSpPr>
          <p:spPr>
            <a:xfrm>
              <a:off x="2957512" y="4097654"/>
              <a:ext cx="177474" cy="781050"/>
            </a:xfrm>
            <a:custGeom>
              <a:avLst/>
              <a:gdLst/>
              <a:ahLst/>
              <a:cxnLst/>
              <a:rect l="l" t="t" r="r" b="b"/>
              <a:pathLst>
                <a:path w="177474" h="781050" extrusionOk="0">
                  <a:moveTo>
                    <a:pt x="171450" y="0"/>
                  </a:moveTo>
                  <a:cubicBezTo>
                    <a:pt x="122873" y="135255"/>
                    <a:pt x="68580" y="258127"/>
                    <a:pt x="0" y="366713"/>
                  </a:cubicBezTo>
                  <a:lnTo>
                    <a:pt x="0" y="781050"/>
                  </a:lnTo>
                  <a:cubicBezTo>
                    <a:pt x="155258" y="612457"/>
                    <a:pt x="194310" y="332422"/>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11"/>
            <p:cNvSpPr/>
            <p:nvPr/>
          </p:nvSpPr>
          <p:spPr>
            <a:xfrm>
              <a:off x="3122746" y="4097654"/>
              <a:ext cx="997767" cy="950967"/>
            </a:xfrm>
            <a:custGeom>
              <a:avLst/>
              <a:gdLst/>
              <a:ahLst/>
              <a:cxnLst/>
              <a:rect l="l" t="t" r="r" b="b"/>
              <a:pathLst>
                <a:path w="997767" h="950967" extrusionOk="0">
                  <a:moveTo>
                    <a:pt x="6216" y="0"/>
                  </a:moveTo>
                  <a:cubicBezTo>
                    <a:pt x="166236" y="447675"/>
                    <a:pt x="390073" y="756285"/>
                    <a:pt x="997768" y="902017"/>
                  </a:cubicBezTo>
                  <a:cubicBezTo>
                    <a:pt x="154805" y="1104900"/>
                    <a:pt x="-39505" y="652463"/>
                    <a:pt x="621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5" name="Google Shape;765;p11"/>
          <p:cNvGrpSpPr/>
          <p:nvPr/>
        </p:nvGrpSpPr>
        <p:grpSpPr>
          <a:xfrm flipH="1">
            <a:off x="9052516" y="84441"/>
            <a:ext cx="3176197" cy="4228173"/>
            <a:chOff x="3667124" y="2887979"/>
            <a:chExt cx="1388744" cy="1848705"/>
          </a:xfrm>
        </p:grpSpPr>
        <p:sp>
          <p:nvSpPr>
            <p:cNvPr id="766" name="Google Shape;766;p11"/>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11"/>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11"/>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11"/>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11"/>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11"/>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11"/>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11"/>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11"/>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11"/>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11"/>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11"/>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11"/>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9" name="Google Shape;779;p11"/>
          <p:cNvGrpSpPr/>
          <p:nvPr/>
        </p:nvGrpSpPr>
        <p:grpSpPr>
          <a:xfrm flipH="1">
            <a:off x="7241175" y="-5"/>
            <a:ext cx="3934302" cy="5239788"/>
            <a:chOff x="4085272" y="2541269"/>
            <a:chExt cx="1720214" cy="2291018"/>
          </a:xfrm>
        </p:grpSpPr>
        <p:sp>
          <p:nvSpPr>
            <p:cNvPr id="780" name="Google Shape;780;p11"/>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11"/>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11"/>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11"/>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11"/>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11"/>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11"/>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11"/>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1"/>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11"/>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11"/>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11"/>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11"/>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3" name="Google Shape;793;p11"/>
          <p:cNvGrpSpPr/>
          <p:nvPr/>
        </p:nvGrpSpPr>
        <p:grpSpPr>
          <a:xfrm>
            <a:off x="39750" y="110111"/>
            <a:ext cx="1959308" cy="4452000"/>
            <a:chOff x="2957512" y="2406014"/>
            <a:chExt cx="1163001" cy="2642607"/>
          </a:xfrm>
        </p:grpSpPr>
        <p:sp>
          <p:nvSpPr>
            <p:cNvPr id="794" name="Google Shape;794;p11"/>
            <p:cNvSpPr/>
            <p:nvPr/>
          </p:nvSpPr>
          <p:spPr>
            <a:xfrm>
              <a:off x="3043237" y="2406014"/>
              <a:ext cx="171450" cy="2465069"/>
            </a:xfrm>
            <a:custGeom>
              <a:avLst/>
              <a:gdLst/>
              <a:ahLst/>
              <a:cxnLst/>
              <a:rect l="l" t="t" r="r" b="b"/>
              <a:pathLst>
                <a:path w="171450" h="2465069" extrusionOk="0">
                  <a:moveTo>
                    <a:pt x="85725" y="0"/>
                  </a:moveTo>
                  <a:lnTo>
                    <a:pt x="128588" y="1232535"/>
                  </a:lnTo>
                  <a:lnTo>
                    <a:pt x="171450" y="2465070"/>
                  </a:lnTo>
                  <a:lnTo>
                    <a:pt x="85725" y="2465070"/>
                  </a:lnTo>
                  <a:lnTo>
                    <a:pt x="0" y="2465070"/>
                  </a:lnTo>
                  <a:lnTo>
                    <a:pt x="42863" y="1232535"/>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11"/>
            <p:cNvSpPr/>
            <p:nvPr/>
          </p:nvSpPr>
          <p:spPr>
            <a:xfrm>
              <a:off x="2957512" y="2406014"/>
              <a:ext cx="173700" cy="669607"/>
            </a:xfrm>
            <a:custGeom>
              <a:avLst/>
              <a:gdLst/>
              <a:ahLst/>
              <a:cxnLst/>
              <a:rect l="l" t="t" r="r" b="b"/>
              <a:pathLst>
                <a:path w="173700" h="669607" extrusionOk="0">
                  <a:moveTo>
                    <a:pt x="171450" y="0"/>
                  </a:moveTo>
                  <a:cubicBezTo>
                    <a:pt x="133350" y="200025"/>
                    <a:pt x="86678" y="361950"/>
                    <a:pt x="0" y="480060"/>
                  </a:cubicBezTo>
                  <a:lnTo>
                    <a:pt x="0" y="669607"/>
                  </a:lnTo>
                  <a:cubicBezTo>
                    <a:pt x="147638" y="610553"/>
                    <a:pt x="183833" y="343853"/>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11"/>
            <p:cNvSpPr/>
            <p:nvPr/>
          </p:nvSpPr>
          <p:spPr>
            <a:xfrm>
              <a:off x="3126644" y="2406014"/>
              <a:ext cx="378555" cy="681599"/>
            </a:xfrm>
            <a:custGeom>
              <a:avLst/>
              <a:gdLst/>
              <a:ahLst/>
              <a:cxnLst/>
              <a:rect l="l" t="t" r="r" b="b"/>
              <a:pathLst>
                <a:path w="378555" h="681599" extrusionOk="0">
                  <a:moveTo>
                    <a:pt x="2318" y="0"/>
                  </a:moveTo>
                  <a:cubicBezTo>
                    <a:pt x="63278" y="320992"/>
                    <a:pt x="148050" y="541972"/>
                    <a:pt x="378555" y="646747"/>
                  </a:cubicBezTo>
                  <a:cubicBezTo>
                    <a:pt x="58515" y="791528"/>
                    <a:pt x="-14827" y="467678"/>
                    <a:pt x="231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11"/>
            <p:cNvSpPr/>
            <p:nvPr/>
          </p:nvSpPr>
          <p:spPr>
            <a:xfrm>
              <a:off x="2957512" y="2687954"/>
              <a:ext cx="174282" cy="835342"/>
            </a:xfrm>
            <a:custGeom>
              <a:avLst/>
              <a:gdLst/>
              <a:ahLst/>
              <a:cxnLst/>
              <a:rect l="l" t="t" r="r" b="b"/>
              <a:pathLst>
                <a:path w="174282" h="835342" extrusionOk="0">
                  <a:moveTo>
                    <a:pt x="171450" y="0"/>
                  </a:moveTo>
                  <a:cubicBezTo>
                    <a:pt x="130493" y="217170"/>
                    <a:pt x="80963" y="398145"/>
                    <a:pt x="0" y="541973"/>
                  </a:cubicBezTo>
                  <a:lnTo>
                    <a:pt x="0" y="835343"/>
                  </a:lnTo>
                  <a:cubicBezTo>
                    <a:pt x="148590" y="722948"/>
                    <a:pt x="185738" y="402908"/>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11"/>
            <p:cNvSpPr/>
            <p:nvPr/>
          </p:nvSpPr>
          <p:spPr>
            <a:xfrm>
              <a:off x="3125804" y="2687954"/>
              <a:ext cx="487979" cy="879618"/>
            </a:xfrm>
            <a:custGeom>
              <a:avLst/>
              <a:gdLst/>
              <a:ahLst/>
              <a:cxnLst/>
              <a:rect l="l" t="t" r="r" b="b"/>
              <a:pathLst>
                <a:path w="487979" h="879618" extrusionOk="0">
                  <a:moveTo>
                    <a:pt x="3157" y="0"/>
                  </a:moveTo>
                  <a:cubicBezTo>
                    <a:pt x="81262" y="414338"/>
                    <a:pt x="190800" y="699135"/>
                    <a:pt x="487980" y="834390"/>
                  </a:cubicBezTo>
                  <a:cubicBezTo>
                    <a:pt x="75547" y="1022033"/>
                    <a:pt x="-19703" y="602933"/>
                    <a:pt x="315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11"/>
            <p:cNvSpPr/>
            <p:nvPr/>
          </p:nvSpPr>
          <p:spPr>
            <a:xfrm>
              <a:off x="2957512" y="2984181"/>
              <a:ext cx="175249" cy="802005"/>
            </a:xfrm>
            <a:custGeom>
              <a:avLst/>
              <a:gdLst/>
              <a:ahLst/>
              <a:cxnLst/>
              <a:rect l="l" t="t" r="r" b="b"/>
              <a:pathLst>
                <a:path w="175249" h="802005" extrusionOk="0">
                  <a:moveTo>
                    <a:pt x="171450" y="0"/>
                  </a:moveTo>
                  <a:cubicBezTo>
                    <a:pt x="127635" y="183833"/>
                    <a:pt x="76200" y="341948"/>
                    <a:pt x="0" y="472440"/>
                  </a:cubicBezTo>
                  <a:lnTo>
                    <a:pt x="0" y="802005"/>
                  </a:lnTo>
                  <a:cubicBezTo>
                    <a:pt x="150495" y="667703"/>
                    <a:pt x="188595" y="368618"/>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11"/>
            <p:cNvSpPr/>
            <p:nvPr/>
          </p:nvSpPr>
          <p:spPr>
            <a:xfrm>
              <a:off x="3125039" y="2984181"/>
              <a:ext cx="614474" cy="879618"/>
            </a:xfrm>
            <a:custGeom>
              <a:avLst/>
              <a:gdLst/>
              <a:ahLst/>
              <a:cxnLst/>
              <a:rect l="l" t="t" r="r" b="b"/>
              <a:pathLst>
                <a:path w="614474" h="879618" extrusionOk="0">
                  <a:moveTo>
                    <a:pt x="3922" y="0"/>
                  </a:moveTo>
                  <a:cubicBezTo>
                    <a:pt x="102982" y="414338"/>
                    <a:pt x="240142" y="699135"/>
                    <a:pt x="614475" y="834390"/>
                  </a:cubicBezTo>
                  <a:cubicBezTo>
                    <a:pt x="95362" y="1022033"/>
                    <a:pt x="-24653" y="602933"/>
                    <a:pt x="392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1"/>
            <p:cNvSpPr/>
            <p:nvPr/>
          </p:nvSpPr>
          <p:spPr>
            <a:xfrm>
              <a:off x="2957512" y="3539489"/>
              <a:ext cx="175249" cy="802004"/>
            </a:xfrm>
            <a:custGeom>
              <a:avLst/>
              <a:gdLst/>
              <a:ahLst/>
              <a:cxnLst/>
              <a:rect l="l" t="t" r="r" b="b"/>
              <a:pathLst>
                <a:path w="175249" h="802004" extrusionOk="0">
                  <a:moveTo>
                    <a:pt x="171450" y="0"/>
                  </a:moveTo>
                  <a:cubicBezTo>
                    <a:pt x="127635" y="183832"/>
                    <a:pt x="76200" y="341947"/>
                    <a:pt x="0" y="472440"/>
                  </a:cubicBezTo>
                  <a:lnTo>
                    <a:pt x="0" y="802005"/>
                  </a:lnTo>
                  <a:cubicBezTo>
                    <a:pt x="150495" y="666750"/>
                    <a:pt x="188595" y="367665"/>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1"/>
            <p:cNvSpPr/>
            <p:nvPr/>
          </p:nvSpPr>
          <p:spPr>
            <a:xfrm>
              <a:off x="3125039" y="3539489"/>
              <a:ext cx="614474" cy="879291"/>
            </a:xfrm>
            <a:custGeom>
              <a:avLst/>
              <a:gdLst/>
              <a:ahLst/>
              <a:cxnLst/>
              <a:rect l="l" t="t" r="r" b="b"/>
              <a:pathLst>
                <a:path w="614474" h="879291" extrusionOk="0">
                  <a:moveTo>
                    <a:pt x="3922" y="0"/>
                  </a:moveTo>
                  <a:cubicBezTo>
                    <a:pt x="102982" y="414338"/>
                    <a:pt x="240142" y="699135"/>
                    <a:pt x="614475" y="834390"/>
                  </a:cubicBezTo>
                  <a:cubicBezTo>
                    <a:pt x="95362" y="1021080"/>
                    <a:pt x="-24653" y="602932"/>
                    <a:pt x="392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1"/>
            <p:cNvSpPr/>
            <p:nvPr/>
          </p:nvSpPr>
          <p:spPr>
            <a:xfrm>
              <a:off x="2957512" y="3851909"/>
              <a:ext cx="177072" cy="735330"/>
            </a:xfrm>
            <a:custGeom>
              <a:avLst/>
              <a:gdLst/>
              <a:ahLst/>
              <a:cxnLst/>
              <a:rect l="l" t="t" r="r" b="b"/>
              <a:pathLst>
                <a:path w="177072" h="735330" extrusionOk="0">
                  <a:moveTo>
                    <a:pt x="171450" y="0"/>
                  </a:moveTo>
                  <a:cubicBezTo>
                    <a:pt x="123825" y="133350"/>
                    <a:pt x="69533" y="253365"/>
                    <a:pt x="0" y="359093"/>
                  </a:cubicBezTo>
                  <a:lnTo>
                    <a:pt x="0" y="735330"/>
                  </a:lnTo>
                  <a:cubicBezTo>
                    <a:pt x="154305" y="581978"/>
                    <a:pt x="193358" y="316230"/>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1"/>
            <p:cNvSpPr/>
            <p:nvPr/>
          </p:nvSpPr>
          <p:spPr>
            <a:xfrm>
              <a:off x="3123079" y="3851909"/>
              <a:ext cx="923139" cy="879618"/>
            </a:xfrm>
            <a:custGeom>
              <a:avLst/>
              <a:gdLst/>
              <a:ahLst/>
              <a:cxnLst/>
              <a:rect l="l" t="t" r="r" b="b"/>
              <a:pathLst>
                <a:path w="923139" h="879618" extrusionOk="0">
                  <a:moveTo>
                    <a:pt x="5882" y="0"/>
                  </a:moveTo>
                  <a:cubicBezTo>
                    <a:pt x="153520" y="414338"/>
                    <a:pt x="360212" y="699135"/>
                    <a:pt x="923140" y="834390"/>
                  </a:cubicBezTo>
                  <a:cubicBezTo>
                    <a:pt x="143042" y="1022033"/>
                    <a:pt x="-36980" y="602933"/>
                    <a:pt x="588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1"/>
            <p:cNvSpPr/>
            <p:nvPr/>
          </p:nvSpPr>
          <p:spPr>
            <a:xfrm>
              <a:off x="2957512" y="4097654"/>
              <a:ext cx="177474" cy="781050"/>
            </a:xfrm>
            <a:custGeom>
              <a:avLst/>
              <a:gdLst/>
              <a:ahLst/>
              <a:cxnLst/>
              <a:rect l="l" t="t" r="r" b="b"/>
              <a:pathLst>
                <a:path w="177474" h="781050" extrusionOk="0">
                  <a:moveTo>
                    <a:pt x="171450" y="0"/>
                  </a:moveTo>
                  <a:cubicBezTo>
                    <a:pt x="122873" y="135255"/>
                    <a:pt x="68580" y="258127"/>
                    <a:pt x="0" y="366713"/>
                  </a:cubicBezTo>
                  <a:lnTo>
                    <a:pt x="0" y="781050"/>
                  </a:lnTo>
                  <a:cubicBezTo>
                    <a:pt x="155258" y="612457"/>
                    <a:pt x="194310" y="332422"/>
                    <a:pt x="17145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1"/>
            <p:cNvSpPr/>
            <p:nvPr/>
          </p:nvSpPr>
          <p:spPr>
            <a:xfrm>
              <a:off x="3122746" y="4097654"/>
              <a:ext cx="997767" cy="950967"/>
            </a:xfrm>
            <a:custGeom>
              <a:avLst/>
              <a:gdLst/>
              <a:ahLst/>
              <a:cxnLst/>
              <a:rect l="l" t="t" r="r" b="b"/>
              <a:pathLst>
                <a:path w="997767" h="950967" extrusionOk="0">
                  <a:moveTo>
                    <a:pt x="6216" y="0"/>
                  </a:moveTo>
                  <a:cubicBezTo>
                    <a:pt x="166236" y="447675"/>
                    <a:pt x="390073" y="756285"/>
                    <a:pt x="997768" y="902017"/>
                  </a:cubicBezTo>
                  <a:cubicBezTo>
                    <a:pt x="154805" y="1104900"/>
                    <a:pt x="-39505" y="652463"/>
                    <a:pt x="621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7" name="Google Shape;807;p11"/>
          <p:cNvGrpSpPr/>
          <p:nvPr/>
        </p:nvGrpSpPr>
        <p:grpSpPr>
          <a:xfrm>
            <a:off x="2989952" y="1318057"/>
            <a:ext cx="2605439" cy="3471086"/>
            <a:chOff x="4955857" y="3380421"/>
            <a:chExt cx="1139189" cy="1517680"/>
          </a:xfrm>
        </p:grpSpPr>
        <p:sp>
          <p:nvSpPr>
            <p:cNvPr id="808" name="Google Shape;808;p11"/>
            <p:cNvSpPr/>
            <p:nvPr/>
          </p:nvSpPr>
          <p:spPr>
            <a:xfrm>
              <a:off x="5476874" y="3380421"/>
              <a:ext cx="98107" cy="1415415"/>
            </a:xfrm>
            <a:custGeom>
              <a:avLst/>
              <a:gdLst/>
              <a:ahLst/>
              <a:cxnLst/>
              <a:rect l="l" t="t" r="r" b="b"/>
              <a:pathLst>
                <a:path w="98107" h="1415415" extrusionOk="0">
                  <a:moveTo>
                    <a:pt x="48578" y="0"/>
                  </a:moveTo>
                  <a:lnTo>
                    <a:pt x="73343" y="707708"/>
                  </a:lnTo>
                  <a:lnTo>
                    <a:pt x="98107" y="1415415"/>
                  </a:lnTo>
                  <a:lnTo>
                    <a:pt x="48578" y="1415415"/>
                  </a:lnTo>
                  <a:lnTo>
                    <a:pt x="0" y="1415415"/>
                  </a:lnTo>
                  <a:lnTo>
                    <a:pt x="24765" y="707708"/>
                  </a:ln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1"/>
            <p:cNvSpPr/>
            <p:nvPr/>
          </p:nvSpPr>
          <p:spPr>
            <a:xfrm>
              <a:off x="5309234" y="3380421"/>
              <a:ext cx="217686" cy="391392"/>
            </a:xfrm>
            <a:custGeom>
              <a:avLst/>
              <a:gdLst/>
              <a:ahLst/>
              <a:cxnLst/>
              <a:rect l="l" t="t" r="r" b="b"/>
              <a:pathLst>
                <a:path w="217686" h="391392" extrusionOk="0">
                  <a:moveTo>
                    <a:pt x="216218" y="0"/>
                  </a:moveTo>
                  <a:cubicBezTo>
                    <a:pt x="180975" y="184785"/>
                    <a:pt x="132397" y="311468"/>
                    <a:pt x="0" y="371475"/>
                  </a:cubicBezTo>
                  <a:cubicBezTo>
                    <a:pt x="183833" y="454343"/>
                    <a:pt x="226695" y="268605"/>
                    <a:pt x="216218"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1"/>
            <p:cNvSpPr/>
            <p:nvPr/>
          </p:nvSpPr>
          <p:spPr>
            <a:xfrm>
              <a:off x="5524193" y="3380421"/>
              <a:ext cx="217475" cy="391392"/>
            </a:xfrm>
            <a:custGeom>
              <a:avLst/>
              <a:gdLst/>
              <a:ahLst/>
              <a:cxnLst/>
              <a:rect l="l" t="t" r="r" b="b"/>
              <a:pathLst>
                <a:path w="217475" h="391392" extrusionOk="0">
                  <a:moveTo>
                    <a:pt x="1259" y="0"/>
                  </a:moveTo>
                  <a:cubicBezTo>
                    <a:pt x="36501" y="184785"/>
                    <a:pt x="85079" y="311468"/>
                    <a:pt x="217476" y="371475"/>
                  </a:cubicBezTo>
                  <a:cubicBezTo>
                    <a:pt x="33644" y="454343"/>
                    <a:pt x="-8266" y="268605"/>
                    <a:pt x="125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1"/>
            <p:cNvSpPr/>
            <p:nvPr/>
          </p:nvSpPr>
          <p:spPr>
            <a:xfrm>
              <a:off x="5247321" y="3542346"/>
              <a:ext cx="280003" cy="505073"/>
            </a:xfrm>
            <a:custGeom>
              <a:avLst/>
              <a:gdLst/>
              <a:ahLst/>
              <a:cxnLst/>
              <a:rect l="l" t="t" r="r" b="b"/>
              <a:pathLst>
                <a:path w="280003" h="505073" extrusionOk="0">
                  <a:moveTo>
                    <a:pt x="278130" y="0"/>
                  </a:moveTo>
                  <a:cubicBezTo>
                    <a:pt x="233363" y="238125"/>
                    <a:pt x="170497" y="401003"/>
                    <a:pt x="0" y="479108"/>
                  </a:cubicBezTo>
                  <a:cubicBezTo>
                    <a:pt x="237172" y="586740"/>
                    <a:pt x="291465" y="346710"/>
                    <a:pt x="27813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1"/>
            <p:cNvSpPr/>
            <p:nvPr/>
          </p:nvSpPr>
          <p:spPr>
            <a:xfrm>
              <a:off x="5523809" y="3542346"/>
              <a:ext cx="279771" cy="505073"/>
            </a:xfrm>
            <a:custGeom>
              <a:avLst/>
              <a:gdLst/>
              <a:ahLst/>
              <a:cxnLst/>
              <a:rect l="l" t="t" r="r" b="b"/>
              <a:pathLst>
                <a:path w="279771" h="505073" extrusionOk="0">
                  <a:moveTo>
                    <a:pt x="1642" y="0"/>
                  </a:moveTo>
                  <a:cubicBezTo>
                    <a:pt x="46409" y="238125"/>
                    <a:pt x="109274" y="401003"/>
                    <a:pt x="279772" y="479108"/>
                  </a:cubicBezTo>
                  <a:cubicBezTo>
                    <a:pt x="43552" y="586740"/>
                    <a:pt x="-10741" y="346710"/>
                    <a:pt x="164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1"/>
            <p:cNvSpPr/>
            <p:nvPr/>
          </p:nvSpPr>
          <p:spPr>
            <a:xfrm>
              <a:off x="5174932" y="3711892"/>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1"/>
            <p:cNvSpPr/>
            <p:nvPr/>
          </p:nvSpPr>
          <p:spPr>
            <a:xfrm>
              <a:off x="5523265" y="3711892"/>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1"/>
            <p:cNvSpPr/>
            <p:nvPr/>
          </p:nvSpPr>
          <p:spPr>
            <a:xfrm>
              <a:off x="5174932" y="4030979"/>
              <a:ext cx="352726" cy="505073"/>
            </a:xfrm>
            <a:custGeom>
              <a:avLst/>
              <a:gdLst/>
              <a:ahLst/>
              <a:cxnLst/>
              <a:rect l="l" t="t" r="r" b="b"/>
              <a:pathLst>
                <a:path w="352726" h="505073" extrusionOk="0">
                  <a:moveTo>
                    <a:pt x="350520" y="0"/>
                  </a:moveTo>
                  <a:cubicBezTo>
                    <a:pt x="294323" y="238125"/>
                    <a:pt x="215265" y="401002"/>
                    <a:pt x="0" y="479107"/>
                  </a:cubicBezTo>
                  <a:cubicBezTo>
                    <a:pt x="298133" y="586740"/>
                    <a:pt x="366712" y="346710"/>
                    <a:pt x="35052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1"/>
            <p:cNvSpPr/>
            <p:nvPr/>
          </p:nvSpPr>
          <p:spPr>
            <a:xfrm>
              <a:off x="5523265" y="4030979"/>
              <a:ext cx="352706" cy="505073"/>
            </a:xfrm>
            <a:custGeom>
              <a:avLst/>
              <a:gdLst/>
              <a:ahLst/>
              <a:cxnLst/>
              <a:rect l="l" t="t" r="r" b="b"/>
              <a:pathLst>
                <a:path w="352706" h="505073" extrusionOk="0">
                  <a:moveTo>
                    <a:pt x="2187" y="0"/>
                  </a:moveTo>
                  <a:cubicBezTo>
                    <a:pt x="58384" y="238125"/>
                    <a:pt x="137441" y="401002"/>
                    <a:pt x="352706" y="479107"/>
                  </a:cubicBezTo>
                  <a:cubicBezTo>
                    <a:pt x="55527" y="586740"/>
                    <a:pt x="-14006" y="346710"/>
                    <a:pt x="2187"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1"/>
            <p:cNvSpPr/>
            <p:nvPr/>
          </p:nvSpPr>
          <p:spPr>
            <a:xfrm>
              <a:off x="4998719" y="4211002"/>
              <a:ext cx="530137" cy="505009"/>
            </a:xfrm>
            <a:custGeom>
              <a:avLst/>
              <a:gdLst/>
              <a:ahLst/>
              <a:cxnLst/>
              <a:rect l="l" t="t" r="r" b="b"/>
              <a:pathLst>
                <a:path w="530137" h="505009" extrusionOk="0">
                  <a:moveTo>
                    <a:pt x="526733" y="0"/>
                  </a:moveTo>
                  <a:cubicBezTo>
                    <a:pt x="441960" y="238125"/>
                    <a:pt x="322897" y="401003"/>
                    <a:pt x="0" y="479107"/>
                  </a:cubicBezTo>
                  <a:cubicBezTo>
                    <a:pt x="447675" y="586740"/>
                    <a:pt x="551498" y="345757"/>
                    <a:pt x="526733"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1"/>
            <p:cNvSpPr/>
            <p:nvPr/>
          </p:nvSpPr>
          <p:spPr>
            <a:xfrm>
              <a:off x="5522257" y="4211002"/>
              <a:ext cx="529927" cy="505009"/>
            </a:xfrm>
            <a:custGeom>
              <a:avLst/>
              <a:gdLst/>
              <a:ahLst/>
              <a:cxnLst/>
              <a:rect l="l" t="t" r="r" b="b"/>
              <a:pathLst>
                <a:path w="529927" h="505009" extrusionOk="0">
                  <a:moveTo>
                    <a:pt x="3195" y="0"/>
                  </a:moveTo>
                  <a:cubicBezTo>
                    <a:pt x="87967" y="238125"/>
                    <a:pt x="207030" y="401003"/>
                    <a:pt x="529927" y="479107"/>
                  </a:cubicBezTo>
                  <a:cubicBezTo>
                    <a:pt x="82252" y="586740"/>
                    <a:pt x="-20618" y="345757"/>
                    <a:pt x="3195"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1"/>
            <p:cNvSpPr/>
            <p:nvPr/>
          </p:nvSpPr>
          <p:spPr>
            <a:xfrm>
              <a:off x="4955857" y="4351971"/>
              <a:ext cx="573268" cy="546130"/>
            </a:xfrm>
            <a:custGeom>
              <a:avLst/>
              <a:gdLst/>
              <a:ahLst/>
              <a:cxnLst/>
              <a:rect l="l" t="t" r="r" b="b"/>
              <a:pathLst>
                <a:path w="573268" h="546130" extrusionOk="0">
                  <a:moveTo>
                    <a:pt x="569595" y="0"/>
                  </a:moveTo>
                  <a:cubicBezTo>
                    <a:pt x="477202" y="257175"/>
                    <a:pt x="349567" y="434340"/>
                    <a:pt x="0" y="518160"/>
                  </a:cubicBezTo>
                  <a:cubicBezTo>
                    <a:pt x="484823" y="634365"/>
                    <a:pt x="596265" y="374333"/>
                    <a:pt x="569595"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1"/>
            <p:cNvSpPr/>
            <p:nvPr/>
          </p:nvSpPr>
          <p:spPr>
            <a:xfrm>
              <a:off x="5522009" y="4351971"/>
              <a:ext cx="573037" cy="546130"/>
            </a:xfrm>
            <a:custGeom>
              <a:avLst/>
              <a:gdLst/>
              <a:ahLst/>
              <a:cxnLst/>
              <a:rect l="l" t="t" r="r" b="b"/>
              <a:pathLst>
                <a:path w="573037" h="546130" extrusionOk="0">
                  <a:moveTo>
                    <a:pt x="3443" y="0"/>
                  </a:moveTo>
                  <a:cubicBezTo>
                    <a:pt x="95835" y="257175"/>
                    <a:pt x="223470" y="434340"/>
                    <a:pt x="573038" y="518160"/>
                  </a:cubicBezTo>
                  <a:cubicBezTo>
                    <a:pt x="89168" y="634365"/>
                    <a:pt x="-22275" y="374333"/>
                    <a:pt x="3443"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1" name="Google Shape;821;p11"/>
          <p:cNvGrpSpPr/>
          <p:nvPr/>
        </p:nvGrpSpPr>
        <p:grpSpPr>
          <a:xfrm>
            <a:off x="42491" y="191791"/>
            <a:ext cx="3176197" cy="4228173"/>
            <a:chOff x="3667124" y="2887979"/>
            <a:chExt cx="1388744" cy="1848705"/>
          </a:xfrm>
        </p:grpSpPr>
        <p:sp>
          <p:nvSpPr>
            <p:cNvPr id="822" name="Google Shape;822;p11"/>
            <p:cNvSpPr/>
            <p:nvPr/>
          </p:nvSpPr>
          <p:spPr>
            <a:xfrm>
              <a:off x="4301489" y="2887979"/>
              <a:ext cx="120014" cy="1724977"/>
            </a:xfrm>
            <a:custGeom>
              <a:avLst/>
              <a:gdLst/>
              <a:ahLst/>
              <a:cxnLst/>
              <a:rect l="l" t="t" r="r" b="b"/>
              <a:pathLst>
                <a:path w="120014" h="1724977" extrusionOk="0">
                  <a:moveTo>
                    <a:pt x="60007" y="0"/>
                  </a:moveTo>
                  <a:lnTo>
                    <a:pt x="90488" y="862013"/>
                  </a:lnTo>
                  <a:lnTo>
                    <a:pt x="120015" y="1724977"/>
                  </a:lnTo>
                  <a:lnTo>
                    <a:pt x="60007" y="1724977"/>
                  </a:lnTo>
                  <a:lnTo>
                    <a:pt x="0" y="1724977"/>
                  </a:lnTo>
                  <a:lnTo>
                    <a:pt x="30480" y="862013"/>
                  </a:ln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1"/>
            <p:cNvSpPr/>
            <p:nvPr/>
          </p:nvSpPr>
          <p:spPr>
            <a:xfrm>
              <a:off x="4098607" y="2887979"/>
              <a:ext cx="264603" cy="476678"/>
            </a:xfrm>
            <a:custGeom>
              <a:avLst/>
              <a:gdLst/>
              <a:ahLst/>
              <a:cxnLst/>
              <a:rect l="l" t="t" r="r" b="b"/>
              <a:pathLst>
                <a:path w="264603" h="476678" extrusionOk="0">
                  <a:moveTo>
                    <a:pt x="262890" y="0"/>
                  </a:moveTo>
                  <a:cubicBezTo>
                    <a:pt x="220027" y="224790"/>
                    <a:pt x="160972" y="379095"/>
                    <a:pt x="0" y="452438"/>
                  </a:cubicBezTo>
                  <a:cubicBezTo>
                    <a:pt x="223838" y="553402"/>
                    <a:pt x="275272" y="326707"/>
                    <a:pt x="26289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1"/>
            <p:cNvSpPr/>
            <p:nvPr/>
          </p:nvSpPr>
          <p:spPr>
            <a:xfrm>
              <a:off x="4359804" y="2887979"/>
              <a:ext cx="264582" cy="476678"/>
            </a:xfrm>
            <a:custGeom>
              <a:avLst/>
              <a:gdLst/>
              <a:ahLst/>
              <a:cxnLst/>
              <a:rect l="l" t="t" r="r" b="b"/>
              <a:pathLst>
                <a:path w="264582" h="476678" extrusionOk="0">
                  <a:moveTo>
                    <a:pt x="1692" y="0"/>
                  </a:moveTo>
                  <a:cubicBezTo>
                    <a:pt x="44555" y="224790"/>
                    <a:pt x="103610" y="379095"/>
                    <a:pt x="264583" y="452438"/>
                  </a:cubicBezTo>
                  <a:cubicBezTo>
                    <a:pt x="41698" y="553402"/>
                    <a:pt x="-10690" y="326707"/>
                    <a:pt x="169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1"/>
            <p:cNvSpPr/>
            <p:nvPr/>
          </p:nvSpPr>
          <p:spPr>
            <a:xfrm>
              <a:off x="4022407" y="3085146"/>
              <a:ext cx="341347" cy="615255"/>
            </a:xfrm>
            <a:custGeom>
              <a:avLst/>
              <a:gdLst/>
              <a:ahLst/>
              <a:cxnLst/>
              <a:rect l="l" t="t" r="r" b="b"/>
              <a:pathLst>
                <a:path w="341347" h="615255" extrusionOk="0">
                  <a:moveTo>
                    <a:pt x="339090" y="0"/>
                  </a:moveTo>
                  <a:cubicBezTo>
                    <a:pt x="283845" y="289560"/>
                    <a:pt x="207645" y="488633"/>
                    <a:pt x="0" y="583883"/>
                  </a:cubicBezTo>
                  <a:cubicBezTo>
                    <a:pt x="288608" y="714375"/>
                    <a:pt x="355283" y="421958"/>
                    <a:pt x="339090"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1"/>
            <p:cNvSpPr/>
            <p:nvPr/>
          </p:nvSpPr>
          <p:spPr>
            <a:xfrm>
              <a:off x="4359470" y="3085146"/>
              <a:ext cx="341116" cy="615255"/>
            </a:xfrm>
            <a:custGeom>
              <a:avLst/>
              <a:gdLst/>
              <a:ahLst/>
              <a:cxnLst/>
              <a:rect l="l" t="t" r="r" b="b"/>
              <a:pathLst>
                <a:path w="341116" h="615255" extrusionOk="0">
                  <a:moveTo>
                    <a:pt x="2026" y="0"/>
                  </a:moveTo>
                  <a:cubicBezTo>
                    <a:pt x="57271" y="289560"/>
                    <a:pt x="133471" y="488633"/>
                    <a:pt x="341116" y="583883"/>
                  </a:cubicBezTo>
                  <a:cubicBezTo>
                    <a:pt x="53461" y="714375"/>
                    <a:pt x="-13214" y="421958"/>
                    <a:pt x="2026"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1"/>
            <p:cNvSpPr/>
            <p:nvPr/>
          </p:nvSpPr>
          <p:spPr>
            <a:xfrm>
              <a:off x="3933824" y="3291839"/>
              <a:ext cx="430421" cy="615582"/>
            </a:xfrm>
            <a:custGeom>
              <a:avLst/>
              <a:gdLst/>
              <a:ahLst/>
              <a:cxnLst/>
              <a:rect l="l" t="t" r="r" b="b"/>
              <a:pathLst>
                <a:path w="430421" h="615582" extrusionOk="0">
                  <a:moveTo>
                    <a:pt x="427672" y="0"/>
                  </a:moveTo>
                  <a:cubicBezTo>
                    <a:pt x="359092" y="289560"/>
                    <a:pt x="261938" y="488632"/>
                    <a:pt x="0" y="583882"/>
                  </a:cubicBezTo>
                  <a:cubicBezTo>
                    <a:pt x="363855" y="715328"/>
                    <a:pt x="447675" y="421957"/>
                    <a:pt x="42767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1"/>
            <p:cNvSpPr/>
            <p:nvPr/>
          </p:nvSpPr>
          <p:spPr>
            <a:xfrm>
              <a:off x="4358747" y="3291839"/>
              <a:ext cx="430421" cy="615582"/>
            </a:xfrm>
            <a:custGeom>
              <a:avLst/>
              <a:gdLst/>
              <a:ahLst/>
              <a:cxnLst/>
              <a:rect l="l" t="t" r="r" b="b"/>
              <a:pathLst>
                <a:path w="430421" h="615582" extrusionOk="0">
                  <a:moveTo>
                    <a:pt x="2749" y="0"/>
                  </a:moveTo>
                  <a:cubicBezTo>
                    <a:pt x="71330" y="289560"/>
                    <a:pt x="168484" y="488632"/>
                    <a:pt x="430422" y="583882"/>
                  </a:cubicBezTo>
                  <a:cubicBezTo>
                    <a:pt x="66567" y="715328"/>
                    <a:pt x="-17253" y="421957"/>
                    <a:pt x="274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1"/>
            <p:cNvSpPr/>
            <p:nvPr/>
          </p:nvSpPr>
          <p:spPr>
            <a:xfrm>
              <a:off x="3933824" y="3680459"/>
              <a:ext cx="430421" cy="615255"/>
            </a:xfrm>
            <a:custGeom>
              <a:avLst/>
              <a:gdLst/>
              <a:ahLst/>
              <a:cxnLst/>
              <a:rect l="l" t="t" r="r" b="b"/>
              <a:pathLst>
                <a:path w="430421" h="615255" extrusionOk="0">
                  <a:moveTo>
                    <a:pt x="427672" y="0"/>
                  </a:moveTo>
                  <a:cubicBezTo>
                    <a:pt x="359092" y="289560"/>
                    <a:pt x="261938" y="488633"/>
                    <a:pt x="0" y="583883"/>
                  </a:cubicBezTo>
                  <a:cubicBezTo>
                    <a:pt x="363855" y="714375"/>
                    <a:pt x="447675" y="421958"/>
                    <a:pt x="42767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1"/>
            <p:cNvSpPr/>
            <p:nvPr/>
          </p:nvSpPr>
          <p:spPr>
            <a:xfrm>
              <a:off x="4358747" y="3680459"/>
              <a:ext cx="430421" cy="615255"/>
            </a:xfrm>
            <a:custGeom>
              <a:avLst/>
              <a:gdLst/>
              <a:ahLst/>
              <a:cxnLst/>
              <a:rect l="l" t="t" r="r" b="b"/>
              <a:pathLst>
                <a:path w="430421" h="615255" extrusionOk="0">
                  <a:moveTo>
                    <a:pt x="2749" y="0"/>
                  </a:moveTo>
                  <a:cubicBezTo>
                    <a:pt x="71330" y="289560"/>
                    <a:pt x="168484" y="488633"/>
                    <a:pt x="430422" y="583883"/>
                  </a:cubicBezTo>
                  <a:cubicBezTo>
                    <a:pt x="66567" y="714375"/>
                    <a:pt x="-17253" y="421958"/>
                    <a:pt x="274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1"/>
            <p:cNvSpPr/>
            <p:nvPr/>
          </p:nvSpPr>
          <p:spPr>
            <a:xfrm>
              <a:off x="3719512" y="3899534"/>
              <a:ext cx="645992" cy="615255"/>
            </a:xfrm>
            <a:custGeom>
              <a:avLst/>
              <a:gdLst/>
              <a:ahLst/>
              <a:cxnLst/>
              <a:rect l="l" t="t" r="r" b="b"/>
              <a:pathLst>
                <a:path w="645992" h="615255" extrusionOk="0">
                  <a:moveTo>
                    <a:pt x="641985" y="0"/>
                  </a:moveTo>
                  <a:cubicBezTo>
                    <a:pt x="538163" y="289560"/>
                    <a:pt x="393383" y="488633"/>
                    <a:pt x="0" y="583883"/>
                  </a:cubicBezTo>
                  <a:cubicBezTo>
                    <a:pt x="545783" y="714375"/>
                    <a:pt x="671513" y="421958"/>
                    <a:pt x="641985"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1"/>
            <p:cNvSpPr/>
            <p:nvPr/>
          </p:nvSpPr>
          <p:spPr>
            <a:xfrm>
              <a:off x="4357488" y="3899534"/>
              <a:ext cx="645993" cy="615255"/>
            </a:xfrm>
            <a:custGeom>
              <a:avLst/>
              <a:gdLst/>
              <a:ahLst/>
              <a:cxnLst/>
              <a:rect l="l" t="t" r="r" b="b"/>
              <a:pathLst>
                <a:path w="645993" h="615255" extrusionOk="0">
                  <a:moveTo>
                    <a:pt x="4008" y="0"/>
                  </a:moveTo>
                  <a:cubicBezTo>
                    <a:pt x="107831" y="289560"/>
                    <a:pt x="252611" y="488633"/>
                    <a:pt x="645993" y="583883"/>
                  </a:cubicBezTo>
                  <a:cubicBezTo>
                    <a:pt x="100211" y="714375"/>
                    <a:pt x="-25519" y="421958"/>
                    <a:pt x="4008"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1"/>
            <p:cNvSpPr/>
            <p:nvPr/>
          </p:nvSpPr>
          <p:spPr>
            <a:xfrm>
              <a:off x="3667124" y="4070984"/>
              <a:ext cx="698811" cy="665700"/>
            </a:xfrm>
            <a:custGeom>
              <a:avLst/>
              <a:gdLst/>
              <a:ahLst/>
              <a:cxnLst/>
              <a:rect l="l" t="t" r="r" b="b"/>
              <a:pathLst>
                <a:path w="698811" h="665700" extrusionOk="0">
                  <a:moveTo>
                    <a:pt x="694372" y="0"/>
                  </a:moveTo>
                  <a:cubicBezTo>
                    <a:pt x="581978" y="313372"/>
                    <a:pt x="425767" y="528638"/>
                    <a:pt x="0" y="631508"/>
                  </a:cubicBezTo>
                  <a:cubicBezTo>
                    <a:pt x="590550" y="773430"/>
                    <a:pt x="726758" y="456247"/>
                    <a:pt x="694372"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1"/>
            <p:cNvSpPr/>
            <p:nvPr/>
          </p:nvSpPr>
          <p:spPr>
            <a:xfrm>
              <a:off x="4357267" y="4070984"/>
              <a:ext cx="698601" cy="665700"/>
            </a:xfrm>
            <a:custGeom>
              <a:avLst/>
              <a:gdLst/>
              <a:ahLst/>
              <a:cxnLst/>
              <a:rect l="l" t="t" r="r" b="b"/>
              <a:pathLst>
                <a:path w="698601" h="665700" extrusionOk="0">
                  <a:moveTo>
                    <a:pt x="4229" y="0"/>
                  </a:moveTo>
                  <a:cubicBezTo>
                    <a:pt x="116624" y="313372"/>
                    <a:pt x="272834" y="528638"/>
                    <a:pt x="698602" y="631508"/>
                  </a:cubicBezTo>
                  <a:cubicBezTo>
                    <a:pt x="108052" y="773430"/>
                    <a:pt x="-27203" y="456247"/>
                    <a:pt x="4229" y="0"/>
                  </a:cubicBez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5" name="Google Shape;835;p11"/>
          <p:cNvGrpSpPr/>
          <p:nvPr/>
        </p:nvGrpSpPr>
        <p:grpSpPr>
          <a:xfrm>
            <a:off x="1095728" y="107345"/>
            <a:ext cx="3934302" cy="5239788"/>
            <a:chOff x="4085272" y="2541269"/>
            <a:chExt cx="1720214" cy="2291018"/>
          </a:xfrm>
        </p:grpSpPr>
        <p:sp>
          <p:nvSpPr>
            <p:cNvPr id="836" name="Google Shape;836;p11"/>
            <p:cNvSpPr/>
            <p:nvPr/>
          </p:nvSpPr>
          <p:spPr>
            <a:xfrm>
              <a:off x="4871084" y="2541269"/>
              <a:ext cx="148590" cy="2137410"/>
            </a:xfrm>
            <a:custGeom>
              <a:avLst/>
              <a:gdLst/>
              <a:ahLst/>
              <a:cxnLst/>
              <a:rect l="l" t="t" r="r" b="b"/>
              <a:pathLst>
                <a:path w="148590" h="2137410" extrusionOk="0">
                  <a:moveTo>
                    <a:pt x="74295" y="0"/>
                  </a:moveTo>
                  <a:lnTo>
                    <a:pt x="111443" y="1068705"/>
                  </a:lnTo>
                  <a:lnTo>
                    <a:pt x="148590" y="2137410"/>
                  </a:lnTo>
                  <a:lnTo>
                    <a:pt x="74295" y="2137410"/>
                  </a:lnTo>
                  <a:lnTo>
                    <a:pt x="0" y="2137410"/>
                  </a:lnTo>
                  <a:lnTo>
                    <a:pt x="37148" y="1068705"/>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1"/>
            <p:cNvSpPr/>
            <p:nvPr/>
          </p:nvSpPr>
          <p:spPr>
            <a:xfrm>
              <a:off x="4619624" y="2541269"/>
              <a:ext cx="327830" cy="590752"/>
            </a:xfrm>
            <a:custGeom>
              <a:avLst/>
              <a:gdLst/>
              <a:ahLst/>
              <a:cxnLst/>
              <a:rect l="l" t="t" r="r" b="b"/>
              <a:pathLst>
                <a:path w="327830" h="590752" extrusionOk="0">
                  <a:moveTo>
                    <a:pt x="325755" y="0"/>
                  </a:moveTo>
                  <a:cubicBezTo>
                    <a:pt x="273367" y="278130"/>
                    <a:pt x="200025" y="469583"/>
                    <a:pt x="0" y="560070"/>
                  </a:cubicBezTo>
                  <a:cubicBezTo>
                    <a:pt x="276225" y="686752"/>
                    <a:pt x="340995" y="405765"/>
                    <a:pt x="32575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1"/>
            <p:cNvSpPr/>
            <p:nvPr/>
          </p:nvSpPr>
          <p:spPr>
            <a:xfrm>
              <a:off x="4943283" y="2541269"/>
              <a:ext cx="327850" cy="590752"/>
            </a:xfrm>
            <a:custGeom>
              <a:avLst/>
              <a:gdLst/>
              <a:ahLst/>
              <a:cxnLst/>
              <a:rect l="l" t="t" r="r" b="b"/>
              <a:pathLst>
                <a:path w="327850" h="590752" extrusionOk="0">
                  <a:moveTo>
                    <a:pt x="2096" y="0"/>
                  </a:moveTo>
                  <a:cubicBezTo>
                    <a:pt x="54483" y="278130"/>
                    <a:pt x="127826" y="469583"/>
                    <a:pt x="327851" y="560070"/>
                  </a:cubicBezTo>
                  <a:cubicBezTo>
                    <a:pt x="50673" y="686752"/>
                    <a:pt x="-13144" y="405765"/>
                    <a:pt x="209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1"/>
            <p:cNvSpPr/>
            <p:nvPr/>
          </p:nvSpPr>
          <p:spPr>
            <a:xfrm>
              <a:off x="4525327" y="2786062"/>
              <a:ext cx="422617" cy="762272"/>
            </a:xfrm>
            <a:custGeom>
              <a:avLst/>
              <a:gdLst/>
              <a:ahLst/>
              <a:cxnLst/>
              <a:rect l="l" t="t" r="r" b="b"/>
              <a:pathLst>
                <a:path w="422617" h="762272" extrusionOk="0">
                  <a:moveTo>
                    <a:pt x="420052" y="0"/>
                  </a:moveTo>
                  <a:cubicBezTo>
                    <a:pt x="352425" y="359093"/>
                    <a:pt x="257175" y="605790"/>
                    <a:pt x="0" y="722947"/>
                  </a:cubicBezTo>
                  <a:cubicBezTo>
                    <a:pt x="357188" y="885825"/>
                    <a:pt x="439102" y="522922"/>
                    <a:pt x="420052"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1"/>
            <p:cNvSpPr/>
            <p:nvPr/>
          </p:nvSpPr>
          <p:spPr>
            <a:xfrm>
              <a:off x="4942603" y="2786062"/>
              <a:ext cx="422828" cy="762272"/>
            </a:xfrm>
            <a:custGeom>
              <a:avLst/>
              <a:gdLst/>
              <a:ahLst/>
              <a:cxnLst/>
              <a:rect l="l" t="t" r="r" b="b"/>
              <a:pathLst>
                <a:path w="422828" h="762272" extrusionOk="0">
                  <a:moveTo>
                    <a:pt x="2776" y="0"/>
                  </a:moveTo>
                  <a:cubicBezTo>
                    <a:pt x="70404" y="359093"/>
                    <a:pt x="165654" y="605790"/>
                    <a:pt x="422829" y="722947"/>
                  </a:cubicBezTo>
                  <a:cubicBezTo>
                    <a:pt x="65641" y="885825"/>
                    <a:pt x="-17226" y="522922"/>
                    <a:pt x="2776"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1"/>
            <p:cNvSpPr/>
            <p:nvPr/>
          </p:nvSpPr>
          <p:spPr>
            <a:xfrm>
              <a:off x="4415789" y="3043237"/>
              <a:ext cx="532763" cy="761880"/>
            </a:xfrm>
            <a:custGeom>
              <a:avLst/>
              <a:gdLst/>
              <a:ahLst/>
              <a:cxnLst/>
              <a:rect l="l" t="t" r="r" b="b"/>
              <a:pathLst>
                <a:path w="532763" h="761880" extrusionOk="0">
                  <a:moveTo>
                    <a:pt x="529590" y="0"/>
                  </a:moveTo>
                  <a:cubicBezTo>
                    <a:pt x="443865" y="359093"/>
                    <a:pt x="324802" y="605790"/>
                    <a:pt x="0" y="722947"/>
                  </a:cubicBezTo>
                  <a:cubicBezTo>
                    <a:pt x="449580" y="884872"/>
                    <a:pt x="553402" y="521970"/>
                    <a:pt x="5295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1"/>
            <p:cNvSpPr/>
            <p:nvPr/>
          </p:nvSpPr>
          <p:spPr>
            <a:xfrm>
              <a:off x="4941976" y="3043237"/>
              <a:ext cx="532992" cy="761880"/>
            </a:xfrm>
            <a:custGeom>
              <a:avLst/>
              <a:gdLst/>
              <a:ahLst/>
              <a:cxnLst/>
              <a:rect l="l" t="t" r="r" b="b"/>
              <a:pathLst>
                <a:path w="532992" h="761880" extrusionOk="0">
                  <a:moveTo>
                    <a:pt x="3403" y="0"/>
                  </a:moveTo>
                  <a:cubicBezTo>
                    <a:pt x="89128" y="359093"/>
                    <a:pt x="208190" y="605790"/>
                    <a:pt x="532993" y="722947"/>
                  </a:cubicBezTo>
                  <a:cubicBezTo>
                    <a:pt x="82460" y="884872"/>
                    <a:pt x="-21362" y="521970"/>
                    <a:pt x="340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1"/>
            <p:cNvSpPr/>
            <p:nvPr/>
          </p:nvSpPr>
          <p:spPr>
            <a:xfrm>
              <a:off x="4415789" y="3523296"/>
              <a:ext cx="532763" cy="762272"/>
            </a:xfrm>
            <a:custGeom>
              <a:avLst/>
              <a:gdLst/>
              <a:ahLst/>
              <a:cxnLst/>
              <a:rect l="l" t="t" r="r" b="b"/>
              <a:pathLst>
                <a:path w="532763" h="762272" extrusionOk="0">
                  <a:moveTo>
                    <a:pt x="529590" y="0"/>
                  </a:moveTo>
                  <a:cubicBezTo>
                    <a:pt x="443865" y="359093"/>
                    <a:pt x="324802" y="605790"/>
                    <a:pt x="0" y="722947"/>
                  </a:cubicBezTo>
                  <a:cubicBezTo>
                    <a:pt x="449580" y="885825"/>
                    <a:pt x="553402" y="522922"/>
                    <a:pt x="529590"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1"/>
            <p:cNvSpPr/>
            <p:nvPr/>
          </p:nvSpPr>
          <p:spPr>
            <a:xfrm>
              <a:off x="4941976" y="3523296"/>
              <a:ext cx="532992" cy="762272"/>
            </a:xfrm>
            <a:custGeom>
              <a:avLst/>
              <a:gdLst/>
              <a:ahLst/>
              <a:cxnLst/>
              <a:rect l="l" t="t" r="r" b="b"/>
              <a:pathLst>
                <a:path w="532992" h="762272" extrusionOk="0">
                  <a:moveTo>
                    <a:pt x="3403" y="0"/>
                  </a:moveTo>
                  <a:cubicBezTo>
                    <a:pt x="89128" y="359093"/>
                    <a:pt x="208190" y="605790"/>
                    <a:pt x="532993" y="722947"/>
                  </a:cubicBezTo>
                  <a:cubicBezTo>
                    <a:pt x="82460" y="885825"/>
                    <a:pt x="-21362" y="522922"/>
                    <a:pt x="340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1"/>
            <p:cNvSpPr/>
            <p:nvPr/>
          </p:nvSpPr>
          <p:spPr>
            <a:xfrm>
              <a:off x="4150041" y="3794759"/>
              <a:ext cx="800200" cy="762272"/>
            </a:xfrm>
            <a:custGeom>
              <a:avLst/>
              <a:gdLst/>
              <a:ahLst/>
              <a:cxnLst/>
              <a:rect l="l" t="t" r="r" b="b"/>
              <a:pathLst>
                <a:path w="800200" h="762272" extrusionOk="0">
                  <a:moveTo>
                    <a:pt x="795338" y="0"/>
                  </a:moveTo>
                  <a:cubicBezTo>
                    <a:pt x="666750" y="359093"/>
                    <a:pt x="487680" y="605790"/>
                    <a:pt x="0" y="722947"/>
                  </a:cubicBezTo>
                  <a:cubicBezTo>
                    <a:pt x="675323" y="885825"/>
                    <a:pt x="831533" y="522922"/>
                    <a:pt x="795338"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1"/>
            <p:cNvSpPr/>
            <p:nvPr/>
          </p:nvSpPr>
          <p:spPr>
            <a:xfrm>
              <a:off x="4940286" y="3794759"/>
              <a:ext cx="800431" cy="762272"/>
            </a:xfrm>
            <a:custGeom>
              <a:avLst/>
              <a:gdLst/>
              <a:ahLst/>
              <a:cxnLst/>
              <a:rect l="l" t="t" r="r" b="b"/>
              <a:pathLst>
                <a:path w="800431" h="762272" extrusionOk="0">
                  <a:moveTo>
                    <a:pt x="5093" y="0"/>
                  </a:moveTo>
                  <a:cubicBezTo>
                    <a:pt x="133681" y="359093"/>
                    <a:pt x="312751" y="605790"/>
                    <a:pt x="800431" y="722947"/>
                  </a:cubicBezTo>
                  <a:cubicBezTo>
                    <a:pt x="124156" y="885825"/>
                    <a:pt x="-32054" y="522922"/>
                    <a:pt x="5093"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1"/>
            <p:cNvSpPr/>
            <p:nvPr/>
          </p:nvSpPr>
          <p:spPr>
            <a:xfrm>
              <a:off x="4085272" y="4008119"/>
              <a:ext cx="865352" cy="824168"/>
            </a:xfrm>
            <a:custGeom>
              <a:avLst/>
              <a:gdLst/>
              <a:ahLst/>
              <a:cxnLst/>
              <a:rect l="l" t="t" r="r" b="b"/>
              <a:pathLst>
                <a:path w="865352" h="824168" extrusionOk="0">
                  <a:moveTo>
                    <a:pt x="860107" y="0"/>
                  </a:moveTo>
                  <a:cubicBezTo>
                    <a:pt x="721043" y="388620"/>
                    <a:pt x="527685" y="655320"/>
                    <a:pt x="0" y="782003"/>
                  </a:cubicBezTo>
                  <a:cubicBezTo>
                    <a:pt x="730568" y="957263"/>
                    <a:pt x="899160" y="564833"/>
                    <a:pt x="860107"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1"/>
            <p:cNvSpPr/>
            <p:nvPr/>
          </p:nvSpPr>
          <p:spPr>
            <a:xfrm>
              <a:off x="4939904" y="4008119"/>
              <a:ext cx="865582" cy="824168"/>
            </a:xfrm>
            <a:custGeom>
              <a:avLst/>
              <a:gdLst/>
              <a:ahLst/>
              <a:cxnLst/>
              <a:rect l="l" t="t" r="r" b="b"/>
              <a:pathLst>
                <a:path w="865582" h="824168" extrusionOk="0">
                  <a:moveTo>
                    <a:pt x="5475" y="0"/>
                  </a:moveTo>
                  <a:cubicBezTo>
                    <a:pt x="144540" y="388620"/>
                    <a:pt x="337897" y="655320"/>
                    <a:pt x="865582" y="782003"/>
                  </a:cubicBezTo>
                  <a:cubicBezTo>
                    <a:pt x="134062" y="957263"/>
                    <a:pt x="-34530" y="564833"/>
                    <a:pt x="5475" y="0"/>
                  </a:cubicBez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9" name="Google Shape;849;p11"/>
          <p:cNvSpPr/>
          <p:nvPr/>
        </p:nvSpPr>
        <p:spPr>
          <a:xfrm>
            <a:off x="-1905" y="4208663"/>
            <a:ext cx="12195810" cy="2363033"/>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1"/>
          <p:cNvSpPr/>
          <p:nvPr/>
        </p:nvSpPr>
        <p:spPr>
          <a:xfrm>
            <a:off x="-1905" y="5982653"/>
            <a:ext cx="12195810" cy="875347"/>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7174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51" name="Google Shape;851;p11"/>
          <p:cNvPicPr preferRelativeResize="0"/>
          <p:nvPr/>
        </p:nvPicPr>
        <p:blipFill rotWithShape="1">
          <a:blip r:embed="rId2">
            <a:alphaModFix/>
          </a:blip>
          <a:srcRect/>
          <a:stretch/>
        </p:blipFill>
        <p:spPr>
          <a:xfrm>
            <a:off x="4714145" y="31150"/>
            <a:ext cx="3003279" cy="3851381"/>
          </a:xfrm>
          <a:prstGeom prst="rect">
            <a:avLst/>
          </a:prstGeom>
          <a:noFill/>
          <a:ln>
            <a:noFill/>
          </a:ln>
        </p:spPr>
      </p:pic>
      <p:grpSp>
        <p:nvGrpSpPr>
          <p:cNvPr id="852" name="Google Shape;852;p11"/>
          <p:cNvGrpSpPr/>
          <p:nvPr/>
        </p:nvGrpSpPr>
        <p:grpSpPr>
          <a:xfrm>
            <a:off x="1481209" y="1263924"/>
            <a:ext cx="9229583" cy="3763042"/>
            <a:chOff x="3057525" y="2344102"/>
            <a:chExt cx="6074092" cy="2476500"/>
          </a:xfrm>
        </p:grpSpPr>
        <p:sp>
          <p:nvSpPr>
            <p:cNvPr id="853" name="Google Shape;853;p11"/>
            <p:cNvSpPr/>
            <p:nvPr/>
          </p:nvSpPr>
          <p:spPr>
            <a:xfrm>
              <a:off x="6810893" y="2515101"/>
              <a:ext cx="1284560" cy="2254223"/>
            </a:xfrm>
            <a:custGeom>
              <a:avLst/>
              <a:gdLst/>
              <a:ahLst/>
              <a:cxnLst/>
              <a:rect l="l" t="t" r="r" b="b"/>
              <a:pathLst>
                <a:path w="1126807" h="1977389" extrusionOk="0">
                  <a:moveTo>
                    <a:pt x="413385" y="0"/>
                  </a:moveTo>
                  <a:lnTo>
                    <a:pt x="643890" y="638175"/>
                  </a:lnTo>
                  <a:lnTo>
                    <a:pt x="498158" y="621030"/>
                  </a:lnTo>
                  <a:lnTo>
                    <a:pt x="658178" y="678180"/>
                  </a:lnTo>
                  <a:lnTo>
                    <a:pt x="769620" y="988695"/>
                  </a:lnTo>
                  <a:lnTo>
                    <a:pt x="842010" y="1187768"/>
                  </a:lnTo>
                  <a:lnTo>
                    <a:pt x="600075" y="1150620"/>
                  </a:lnTo>
                  <a:lnTo>
                    <a:pt x="861060" y="1241108"/>
                  </a:lnTo>
                  <a:lnTo>
                    <a:pt x="989647" y="1596390"/>
                  </a:lnTo>
                  <a:lnTo>
                    <a:pt x="699135" y="1582103"/>
                  </a:lnTo>
                  <a:lnTo>
                    <a:pt x="1028700" y="1705928"/>
                  </a:lnTo>
                  <a:lnTo>
                    <a:pt x="1126808" y="1977390"/>
                  </a:lnTo>
                  <a:lnTo>
                    <a:pt x="563880" y="1977390"/>
                  </a:lnTo>
                  <a:lnTo>
                    <a:pt x="0" y="1977390"/>
                  </a:lnTo>
                  <a:lnTo>
                    <a:pt x="64770" y="1669733"/>
                  </a:lnTo>
                  <a:lnTo>
                    <a:pt x="238125" y="1546860"/>
                  </a:lnTo>
                  <a:lnTo>
                    <a:pt x="79058" y="1599248"/>
                  </a:lnTo>
                  <a:lnTo>
                    <a:pt x="184785" y="1095375"/>
                  </a:lnTo>
                  <a:lnTo>
                    <a:pt x="372428" y="996315"/>
                  </a:lnTo>
                  <a:lnTo>
                    <a:pt x="199072" y="1027748"/>
                  </a:lnTo>
                  <a:lnTo>
                    <a:pt x="206693" y="988695"/>
                  </a:lnTo>
                  <a:lnTo>
                    <a:pt x="310515" y="492442"/>
                  </a:lnTo>
                  <a:lnTo>
                    <a:pt x="413385" y="436245"/>
                  </a:lnTo>
                  <a:lnTo>
                    <a:pt x="320040" y="444817"/>
                  </a:lnTo>
                  <a:close/>
                </a:path>
              </a:pathLst>
            </a:custGeom>
            <a:solidFill>
              <a:srgbClr val="4D44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1"/>
            <p:cNvSpPr/>
            <p:nvPr/>
          </p:nvSpPr>
          <p:spPr>
            <a:xfrm>
              <a:off x="6323647" y="2635567"/>
              <a:ext cx="1125855" cy="1976437"/>
            </a:xfrm>
            <a:custGeom>
              <a:avLst/>
              <a:gdLst/>
              <a:ahLst/>
              <a:cxnLst/>
              <a:rect l="l" t="t" r="r" b="b"/>
              <a:pathLst>
                <a:path w="1125855" h="1976437" extrusionOk="0">
                  <a:moveTo>
                    <a:pt x="412433" y="0"/>
                  </a:moveTo>
                  <a:lnTo>
                    <a:pt x="642938" y="638175"/>
                  </a:lnTo>
                  <a:lnTo>
                    <a:pt x="497205" y="621030"/>
                  </a:lnTo>
                  <a:lnTo>
                    <a:pt x="657225" y="678180"/>
                  </a:lnTo>
                  <a:lnTo>
                    <a:pt x="769620" y="988695"/>
                  </a:lnTo>
                  <a:lnTo>
                    <a:pt x="841058" y="1187767"/>
                  </a:lnTo>
                  <a:lnTo>
                    <a:pt x="599122" y="1150620"/>
                  </a:lnTo>
                  <a:lnTo>
                    <a:pt x="860108" y="1241108"/>
                  </a:lnTo>
                  <a:lnTo>
                    <a:pt x="988695" y="1596390"/>
                  </a:lnTo>
                  <a:lnTo>
                    <a:pt x="698183" y="1582103"/>
                  </a:lnTo>
                  <a:lnTo>
                    <a:pt x="1027747" y="1705928"/>
                  </a:lnTo>
                  <a:lnTo>
                    <a:pt x="1125855" y="1976438"/>
                  </a:lnTo>
                  <a:lnTo>
                    <a:pt x="562928" y="1976438"/>
                  </a:lnTo>
                  <a:lnTo>
                    <a:pt x="0" y="1976438"/>
                  </a:lnTo>
                  <a:lnTo>
                    <a:pt x="63818" y="1668780"/>
                  </a:lnTo>
                  <a:lnTo>
                    <a:pt x="237172" y="1546860"/>
                  </a:lnTo>
                  <a:lnTo>
                    <a:pt x="78105" y="1599248"/>
                  </a:lnTo>
                  <a:lnTo>
                    <a:pt x="183833" y="1094423"/>
                  </a:lnTo>
                  <a:lnTo>
                    <a:pt x="371475" y="996315"/>
                  </a:lnTo>
                  <a:lnTo>
                    <a:pt x="198120" y="1027748"/>
                  </a:lnTo>
                  <a:lnTo>
                    <a:pt x="205740" y="988695"/>
                  </a:lnTo>
                  <a:lnTo>
                    <a:pt x="309563" y="492443"/>
                  </a:lnTo>
                  <a:lnTo>
                    <a:pt x="412433" y="436245"/>
                  </a:lnTo>
                  <a:lnTo>
                    <a:pt x="320040" y="444818"/>
                  </a:lnTo>
                  <a:close/>
                </a:path>
              </a:pathLst>
            </a:custGeom>
            <a:solidFill>
              <a:srgbClr val="9C6C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1"/>
            <p:cNvSpPr/>
            <p:nvPr/>
          </p:nvSpPr>
          <p:spPr>
            <a:xfrm>
              <a:off x="4543425" y="2344102"/>
              <a:ext cx="1291590" cy="2267902"/>
            </a:xfrm>
            <a:custGeom>
              <a:avLst/>
              <a:gdLst/>
              <a:ahLst/>
              <a:cxnLst/>
              <a:rect l="l" t="t" r="r" b="b"/>
              <a:pathLst>
                <a:path w="1291590" h="2267902" extrusionOk="0">
                  <a:moveTo>
                    <a:pt x="768668" y="0"/>
                  </a:moveTo>
                  <a:lnTo>
                    <a:pt x="938213" y="732473"/>
                  </a:lnTo>
                  <a:lnTo>
                    <a:pt x="773430" y="713423"/>
                  </a:lnTo>
                  <a:lnTo>
                    <a:pt x="948690" y="778193"/>
                  </a:lnTo>
                  <a:lnTo>
                    <a:pt x="1030605" y="1134428"/>
                  </a:lnTo>
                  <a:lnTo>
                    <a:pt x="1082993" y="1363028"/>
                  </a:lnTo>
                  <a:lnTo>
                    <a:pt x="811530" y="1320165"/>
                  </a:lnTo>
                  <a:lnTo>
                    <a:pt x="1097280" y="1423988"/>
                  </a:lnTo>
                  <a:lnTo>
                    <a:pt x="1191578" y="1831658"/>
                  </a:lnTo>
                  <a:lnTo>
                    <a:pt x="860108" y="1815465"/>
                  </a:lnTo>
                  <a:lnTo>
                    <a:pt x="1220153" y="1957388"/>
                  </a:lnTo>
                  <a:lnTo>
                    <a:pt x="1291590" y="2267903"/>
                  </a:lnTo>
                  <a:lnTo>
                    <a:pt x="645795" y="2267903"/>
                  </a:lnTo>
                  <a:lnTo>
                    <a:pt x="0" y="2267903"/>
                  </a:lnTo>
                  <a:lnTo>
                    <a:pt x="119063" y="1915478"/>
                  </a:lnTo>
                  <a:lnTo>
                    <a:pt x="336233" y="1775460"/>
                  </a:lnTo>
                  <a:lnTo>
                    <a:pt x="146685" y="1835468"/>
                  </a:lnTo>
                  <a:lnTo>
                    <a:pt x="342900" y="1256348"/>
                  </a:lnTo>
                  <a:lnTo>
                    <a:pt x="572453" y="1143000"/>
                  </a:lnTo>
                  <a:lnTo>
                    <a:pt x="368617" y="1179195"/>
                  </a:lnTo>
                  <a:lnTo>
                    <a:pt x="383858" y="1134428"/>
                  </a:lnTo>
                  <a:lnTo>
                    <a:pt x="577215" y="564833"/>
                  </a:lnTo>
                  <a:lnTo>
                    <a:pt x="703897" y="500063"/>
                  </a:lnTo>
                  <a:lnTo>
                    <a:pt x="595313" y="510540"/>
                  </a:lnTo>
                  <a:close/>
                </a:path>
              </a:pathLst>
            </a:custGeom>
            <a:solidFill>
              <a:srgbClr val="9C6C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1"/>
            <p:cNvSpPr/>
            <p:nvPr/>
          </p:nvSpPr>
          <p:spPr>
            <a:xfrm>
              <a:off x="3057525" y="2379344"/>
              <a:ext cx="1292542" cy="2268855"/>
            </a:xfrm>
            <a:custGeom>
              <a:avLst/>
              <a:gdLst/>
              <a:ahLst/>
              <a:cxnLst/>
              <a:rect l="l" t="t" r="r" b="b"/>
              <a:pathLst>
                <a:path w="1292542" h="2268855" extrusionOk="0">
                  <a:moveTo>
                    <a:pt x="915353" y="0"/>
                  </a:moveTo>
                  <a:lnTo>
                    <a:pt x="1037273" y="732473"/>
                  </a:lnTo>
                  <a:lnTo>
                    <a:pt x="874395" y="713423"/>
                  </a:lnTo>
                  <a:lnTo>
                    <a:pt x="1044893" y="779145"/>
                  </a:lnTo>
                  <a:lnTo>
                    <a:pt x="1103948" y="1134428"/>
                  </a:lnTo>
                  <a:lnTo>
                    <a:pt x="1142048" y="1363028"/>
                  </a:lnTo>
                  <a:lnTo>
                    <a:pt x="872490" y="1320165"/>
                  </a:lnTo>
                  <a:lnTo>
                    <a:pt x="1152525" y="1424940"/>
                  </a:lnTo>
                  <a:lnTo>
                    <a:pt x="1220153" y="1831658"/>
                  </a:lnTo>
                  <a:lnTo>
                    <a:pt x="889635" y="1816418"/>
                  </a:lnTo>
                  <a:lnTo>
                    <a:pt x="1240155" y="1957388"/>
                  </a:lnTo>
                  <a:lnTo>
                    <a:pt x="1292543" y="2268855"/>
                  </a:lnTo>
                  <a:lnTo>
                    <a:pt x="645795" y="2268855"/>
                  </a:lnTo>
                  <a:lnTo>
                    <a:pt x="0" y="2268855"/>
                  </a:lnTo>
                  <a:lnTo>
                    <a:pt x="142875" y="1915478"/>
                  </a:lnTo>
                  <a:lnTo>
                    <a:pt x="368618" y="1775460"/>
                  </a:lnTo>
                  <a:lnTo>
                    <a:pt x="175260" y="1835468"/>
                  </a:lnTo>
                  <a:lnTo>
                    <a:pt x="408623" y="1257300"/>
                  </a:lnTo>
                  <a:lnTo>
                    <a:pt x="645795" y="1143000"/>
                  </a:lnTo>
                  <a:lnTo>
                    <a:pt x="440055" y="1180148"/>
                  </a:lnTo>
                  <a:lnTo>
                    <a:pt x="458153" y="1134428"/>
                  </a:lnTo>
                  <a:lnTo>
                    <a:pt x="687705" y="565785"/>
                  </a:lnTo>
                  <a:lnTo>
                    <a:pt x="818198" y="501015"/>
                  </a:lnTo>
                  <a:lnTo>
                    <a:pt x="709613" y="511493"/>
                  </a:lnTo>
                  <a:close/>
                </a:path>
              </a:pathLst>
            </a:custGeom>
            <a:solidFill>
              <a:srgbClr val="635A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1"/>
            <p:cNvSpPr/>
            <p:nvPr/>
          </p:nvSpPr>
          <p:spPr>
            <a:xfrm>
              <a:off x="7839075" y="2379344"/>
              <a:ext cx="1292542" cy="2268855"/>
            </a:xfrm>
            <a:custGeom>
              <a:avLst/>
              <a:gdLst/>
              <a:ahLst/>
              <a:cxnLst/>
              <a:rect l="l" t="t" r="r" b="b"/>
              <a:pathLst>
                <a:path w="1292542" h="2268855" extrusionOk="0">
                  <a:moveTo>
                    <a:pt x="377190" y="0"/>
                  </a:moveTo>
                  <a:lnTo>
                    <a:pt x="255270" y="732473"/>
                  </a:lnTo>
                  <a:lnTo>
                    <a:pt x="418148" y="713423"/>
                  </a:lnTo>
                  <a:lnTo>
                    <a:pt x="247650" y="779145"/>
                  </a:lnTo>
                  <a:lnTo>
                    <a:pt x="188595" y="1134428"/>
                  </a:lnTo>
                  <a:lnTo>
                    <a:pt x="150495" y="1363028"/>
                  </a:lnTo>
                  <a:lnTo>
                    <a:pt x="420052" y="1320165"/>
                  </a:lnTo>
                  <a:lnTo>
                    <a:pt x="140018" y="1424940"/>
                  </a:lnTo>
                  <a:lnTo>
                    <a:pt x="72390" y="1831658"/>
                  </a:lnTo>
                  <a:lnTo>
                    <a:pt x="402907" y="1816418"/>
                  </a:lnTo>
                  <a:lnTo>
                    <a:pt x="52388" y="1957388"/>
                  </a:lnTo>
                  <a:lnTo>
                    <a:pt x="0" y="2268855"/>
                  </a:lnTo>
                  <a:lnTo>
                    <a:pt x="646748" y="2268855"/>
                  </a:lnTo>
                  <a:lnTo>
                    <a:pt x="1292543" y="2268855"/>
                  </a:lnTo>
                  <a:lnTo>
                    <a:pt x="1149668" y="1915478"/>
                  </a:lnTo>
                  <a:lnTo>
                    <a:pt x="923925" y="1775460"/>
                  </a:lnTo>
                  <a:lnTo>
                    <a:pt x="1117282" y="1835468"/>
                  </a:lnTo>
                  <a:lnTo>
                    <a:pt x="883920" y="1257300"/>
                  </a:lnTo>
                  <a:lnTo>
                    <a:pt x="646748" y="1143000"/>
                  </a:lnTo>
                  <a:lnTo>
                    <a:pt x="852488" y="1180148"/>
                  </a:lnTo>
                  <a:lnTo>
                    <a:pt x="834390" y="1134428"/>
                  </a:lnTo>
                  <a:lnTo>
                    <a:pt x="604838" y="565785"/>
                  </a:lnTo>
                  <a:lnTo>
                    <a:pt x="474345" y="501015"/>
                  </a:lnTo>
                  <a:lnTo>
                    <a:pt x="582930" y="511493"/>
                  </a:lnTo>
                  <a:close/>
                </a:path>
              </a:pathLst>
            </a:custGeom>
            <a:solidFill>
              <a:srgbClr val="635A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1"/>
            <p:cNvSpPr/>
            <p:nvPr/>
          </p:nvSpPr>
          <p:spPr>
            <a:xfrm>
              <a:off x="7560944" y="2551747"/>
              <a:ext cx="1292542" cy="2268855"/>
            </a:xfrm>
            <a:custGeom>
              <a:avLst/>
              <a:gdLst/>
              <a:ahLst/>
              <a:cxnLst/>
              <a:rect l="l" t="t" r="r" b="b"/>
              <a:pathLst>
                <a:path w="1292542" h="2268855" extrusionOk="0">
                  <a:moveTo>
                    <a:pt x="376238" y="0"/>
                  </a:moveTo>
                  <a:lnTo>
                    <a:pt x="255270" y="732473"/>
                  </a:lnTo>
                  <a:lnTo>
                    <a:pt x="418148" y="713423"/>
                  </a:lnTo>
                  <a:lnTo>
                    <a:pt x="247650" y="779145"/>
                  </a:lnTo>
                  <a:lnTo>
                    <a:pt x="188595" y="1134428"/>
                  </a:lnTo>
                  <a:lnTo>
                    <a:pt x="150495" y="1363028"/>
                  </a:lnTo>
                  <a:lnTo>
                    <a:pt x="420053" y="1320165"/>
                  </a:lnTo>
                  <a:lnTo>
                    <a:pt x="140018" y="1423987"/>
                  </a:lnTo>
                  <a:lnTo>
                    <a:pt x="72390" y="1831658"/>
                  </a:lnTo>
                  <a:lnTo>
                    <a:pt x="402907" y="1815465"/>
                  </a:lnTo>
                  <a:lnTo>
                    <a:pt x="51435" y="1957387"/>
                  </a:lnTo>
                  <a:lnTo>
                    <a:pt x="0" y="2268855"/>
                  </a:lnTo>
                  <a:lnTo>
                    <a:pt x="646748" y="2268855"/>
                  </a:lnTo>
                  <a:lnTo>
                    <a:pt x="1292543" y="2268855"/>
                  </a:lnTo>
                  <a:lnTo>
                    <a:pt x="1149668" y="1915478"/>
                  </a:lnTo>
                  <a:lnTo>
                    <a:pt x="923925" y="1775460"/>
                  </a:lnTo>
                  <a:lnTo>
                    <a:pt x="1117282" y="1835468"/>
                  </a:lnTo>
                  <a:lnTo>
                    <a:pt x="883920" y="1256348"/>
                  </a:lnTo>
                  <a:lnTo>
                    <a:pt x="646748" y="1143000"/>
                  </a:lnTo>
                  <a:lnTo>
                    <a:pt x="852488" y="1179195"/>
                  </a:lnTo>
                  <a:lnTo>
                    <a:pt x="834390" y="1134428"/>
                  </a:lnTo>
                  <a:lnTo>
                    <a:pt x="604838" y="564832"/>
                  </a:lnTo>
                  <a:lnTo>
                    <a:pt x="474345" y="501015"/>
                  </a:lnTo>
                  <a:lnTo>
                    <a:pt x="582930" y="510540"/>
                  </a:lnTo>
                  <a:close/>
                </a:path>
              </a:pathLst>
            </a:custGeom>
            <a:solidFill>
              <a:srgbClr val="332D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9" name="Google Shape;859;p11"/>
          <p:cNvGrpSpPr/>
          <p:nvPr/>
        </p:nvGrpSpPr>
        <p:grpSpPr>
          <a:xfrm>
            <a:off x="5012313" y="3996770"/>
            <a:ext cx="2228857" cy="1641244"/>
            <a:chOff x="3118649" y="2758181"/>
            <a:chExt cx="4173890" cy="3073490"/>
          </a:xfrm>
        </p:grpSpPr>
        <p:sp>
          <p:nvSpPr>
            <p:cNvPr id="860" name="Google Shape;860;p11"/>
            <p:cNvSpPr/>
            <p:nvPr/>
          </p:nvSpPr>
          <p:spPr>
            <a:xfrm>
              <a:off x="3118649" y="4664745"/>
              <a:ext cx="4173890" cy="1166927"/>
            </a:xfrm>
            <a:custGeom>
              <a:avLst/>
              <a:gdLst/>
              <a:ahLst/>
              <a:cxnLst/>
              <a:rect l="l" t="t" r="r" b="b"/>
              <a:pathLst>
                <a:path w="1312544" h="230504" extrusionOk="0">
                  <a:moveTo>
                    <a:pt x="656272" y="230505"/>
                  </a:moveTo>
                  <a:cubicBezTo>
                    <a:pt x="1017270" y="230505"/>
                    <a:pt x="1312545" y="179070"/>
                    <a:pt x="1312545" y="115252"/>
                  </a:cubicBezTo>
                  <a:cubicBezTo>
                    <a:pt x="1312545" y="51435"/>
                    <a:pt x="1017270" y="0"/>
                    <a:pt x="656272" y="0"/>
                  </a:cubicBezTo>
                  <a:cubicBezTo>
                    <a:pt x="294322" y="0"/>
                    <a:pt x="0" y="51435"/>
                    <a:pt x="0" y="115252"/>
                  </a:cubicBezTo>
                  <a:cubicBezTo>
                    <a:pt x="0" y="178117"/>
                    <a:pt x="294322" y="230505"/>
                    <a:pt x="656272" y="230505"/>
                  </a:cubicBezTo>
                  <a:close/>
                </a:path>
              </a:pathLst>
            </a:custGeom>
            <a:solidFill>
              <a:srgbClr val="967D4F">
                <a:alpha val="309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1" name="Google Shape;861;p11"/>
            <p:cNvGrpSpPr/>
            <p:nvPr/>
          </p:nvGrpSpPr>
          <p:grpSpPr>
            <a:xfrm>
              <a:off x="3863267" y="2758181"/>
              <a:ext cx="2611999" cy="2821947"/>
              <a:chOff x="3825240" y="1134427"/>
              <a:chExt cx="4538661" cy="4903469"/>
            </a:xfrm>
          </p:grpSpPr>
          <p:sp>
            <p:nvSpPr>
              <p:cNvPr id="862" name="Google Shape;862;p11"/>
              <p:cNvSpPr/>
              <p:nvPr/>
            </p:nvSpPr>
            <p:spPr>
              <a:xfrm>
                <a:off x="5862637" y="2483167"/>
                <a:ext cx="1007034" cy="1344929"/>
              </a:xfrm>
              <a:custGeom>
                <a:avLst/>
                <a:gdLst/>
                <a:ahLst/>
                <a:cxnLst/>
                <a:rect l="l" t="t" r="r" b="b"/>
                <a:pathLst>
                  <a:path w="1007034" h="1344929" extrusionOk="0">
                    <a:moveTo>
                      <a:pt x="896303" y="853440"/>
                    </a:moveTo>
                    <a:cubicBezTo>
                      <a:pt x="1036320" y="521970"/>
                      <a:pt x="1057275" y="228600"/>
                      <a:pt x="879157" y="0"/>
                    </a:cubicBezTo>
                    <a:cubicBezTo>
                      <a:pt x="671513" y="443865"/>
                      <a:pt x="390525" y="523875"/>
                      <a:pt x="145732" y="785813"/>
                    </a:cubicBezTo>
                    <a:cubicBezTo>
                      <a:pt x="97155" y="972502"/>
                      <a:pt x="48578" y="1158240"/>
                      <a:pt x="0" y="1344930"/>
                    </a:cubicBezTo>
                    <a:cubicBezTo>
                      <a:pt x="3810" y="1341120"/>
                      <a:pt x="7620" y="1338263"/>
                      <a:pt x="11430" y="1334452"/>
                    </a:cubicBezTo>
                    <a:cubicBezTo>
                      <a:pt x="306705" y="1173480"/>
                      <a:pt x="601028" y="1013460"/>
                      <a:pt x="896303" y="853440"/>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1"/>
              <p:cNvSpPr/>
              <p:nvPr/>
            </p:nvSpPr>
            <p:spPr>
              <a:xfrm>
                <a:off x="4978717" y="1890712"/>
                <a:ext cx="716279" cy="1516380"/>
              </a:xfrm>
              <a:custGeom>
                <a:avLst/>
                <a:gdLst/>
                <a:ahLst/>
                <a:cxnLst/>
                <a:rect l="l" t="t" r="r" b="b"/>
                <a:pathLst>
                  <a:path w="716279" h="1516380" extrusionOk="0">
                    <a:moveTo>
                      <a:pt x="0" y="824865"/>
                    </a:moveTo>
                    <a:cubicBezTo>
                      <a:pt x="31433" y="469583"/>
                      <a:pt x="151448" y="179070"/>
                      <a:pt x="422910" y="0"/>
                    </a:cubicBezTo>
                    <a:cubicBezTo>
                      <a:pt x="400050" y="481013"/>
                      <a:pt x="618173" y="625793"/>
                      <a:pt x="716280" y="939165"/>
                    </a:cubicBezTo>
                    <a:cubicBezTo>
                      <a:pt x="671513" y="1131570"/>
                      <a:pt x="626745" y="1323975"/>
                      <a:pt x="582930" y="1516380"/>
                    </a:cubicBezTo>
                    <a:cubicBezTo>
                      <a:pt x="581025" y="1511618"/>
                      <a:pt x="579120" y="1507807"/>
                      <a:pt x="577215" y="1503045"/>
                    </a:cubicBezTo>
                    <a:cubicBezTo>
                      <a:pt x="384810" y="1277303"/>
                      <a:pt x="192405" y="1051560"/>
                      <a:pt x="0" y="824865"/>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4" name="Google Shape;864;p11"/>
              <p:cNvGrpSpPr/>
              <p:nvPr/>
            </p:nvGrpSpPr>
            <p:grpSpPr>
              <a:xfrm>
                <a:off x="3825240" y="4400550"/>
                <a:ext cx="4538661" cy="1637346"/>
                <a:chOff x="3825240" y="4400550"/>
                <a:chExt cx="4538661" cy="1637346"/>
              </a:xfrm>
            </p:grpSpPr>
            <p:sp>
              <p:nvSpPr>
                <p:cNvPr id="865" name="Google Shape;865;p11"/>
                <p:cNvSpPr/>
                <p:nvPr/>
              </p:nvSpPr>
              <p:spPr>
                <a:xfrm>
                  <a:off x="3825240"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1"/>
                <p:cNvSpPr/>
                <p:nvPr/>
              </p:nvSpPr>
              <p:spPr>
                <a:xfrm>
                  <a:off x="6371272"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7" name="Google Shape;867;p11"/>
                <p:cNvGrpSpPr/>
                <p:nvPr/>
              </p:nvGrpSpPr>
              <p:grpSpPr>
                <a:xfrm>
                  <a:off x="3922395" y="4501515"/>
                  <a:ext cx="4343399" cy="1354454"/>
                  <a:chOff x="3922395" y="4501515"/>
                  <a:chExt cx="4343399" cy="1354454"/>
                </a:xfrm>
              </p:grpSpPr>
              <p:grpSp>
                <p:nvGrpSpPr>
                  <p:cNvPr id="868" name="Google Shape;868;p11"/>
                  <p:cNvGrpSpPr/>
                  <p:nvPr/>
                </p:nvGrpSpPr>
                <p:grpSpPr>
                  <a:xfrm>
                    <a:off x="3922395" y="4501515"/>
                    <a:ext cx="2280285" cy="1354454"/>
                    <a:chOff x="3922395" y="4501515"/>
                    <a:chExt cx="2280285" cy="1354454"/>
                  </a:xfrm>
                </p:grpSpPr>
                <p:sp>
                  <p:nvSpPr>
                    <p:cNvPr id="869" name="Google Shape;869;p11"/>
                    <p:cNvSpPr/>
                    <p:nvPr/>
                  </p:nvSpPr>
                  <p:spPr>
                    <a:xfrm>
                      <a:off x="4191952" y="4501515"/>
                      <a:ext cx="2010727" cy="1353502"/>
                    </a:xfrm>
                    <a:custGeom>
                      <a:avLst/>
                      <a:gdLst/>
                      <a:ahLst/>
                      <a:cxnLst/>
                      <a:rect l="l" t="t" r="r" b="b"/>
                      <a:pathLst>
                        <a:path w="2010727" h="1353502" extrusionOk="0">
                          <a:moveTo>
                            <a:pt x="478155" y="1353503"/>
                          </a:moveTo>
                          <a:lnTo>
                            <a:pt x="1611630" y="630555"/>
                          </a:lnTo>
                          <a:lnTo>
                            <a:pt x="2010728" y="246697"/>
                          </a:lnTo>
                          <a:lnTo>
                            <a:pt x="1743075" y="0"/>
                          </a:lnTo>
                          <a:lnTo>
                            <a:pt x="0"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11"/>
                    <p:cNvSpPr/>
                    <p:nvPr/>
                  </p:nvSpPr>
                  <p:spPr>
                    <a:xfrm>
                      <a:off x="5074920" y="4501515"/>
                      <a:ext cx="1127760" cy="884872"/>
                    </a:xfrm>
                    <a:custGeom>
                      <a:avLst/>
                      <a:gdLst/>
                      <a:ahLst/>
                      <a:cxnLst/>
                      <a:rect l="l" t="t" r="r" b="b"/>
                      <a:pathLst>
                        <a:path w="1127760" h="884872" extrusionOk="0">
                          <a:moveTo>
                            <a:pt x="330517" y="884872"/>
                          </a:moveTo>
                          <a:lnTo>
                            <a:pt x="728662" y="630555"/>
                          </a:lnTo>
                          <a:lnTo>
                            <a:pt x="1127760" y="246697"/>
                          </a:lnTo>
                          <a:lnTo>
                            <a:pt x="861060" y="0"/>
                          </a:lnTo>
                          <a:lnTo>
                            <a:pt x="0" y="188595"/>
                          </a:lnTo>
                          <a:cubicBezTo>
                            <a:pt x="591502" y="409575"/>
                            <a:pt x="-4763" y="541972"/>
                            <a:pt x="205740" y="713422"/>
                          </a:cubicBezTo>
                          <a:cubicBezTo>
                            <a:pt x="273367" y="769620"/>
                            <a:pt x="313372" y="827722"/>
                            <a:pt x="330517"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71" name="Google Shape;871;p11"/>
                    <p:cNvGrpSpPr/>
                    <p:nvPr/>
                  </p:nvGrpSpPr>
                  <p:grpSpPr>
                    <a:xfrm>
                      <a:off x="3922395" y="4878808"/>
                      <a:ext cx="755103" cy="977161"/>
                      <a:chOff x="3922395" y="4878808"/>
                      <a:chExt cx="755103" cy="977161"/>
                    </a:xfrm>
                  </p:grpSpPr>
                  <p:sp>
                    <p:nvSpPr>
                      <p:cNvPr id="872" name="Google Shape;872;p11"/>
                      <p:cNvSpPr/>
                      <p:nvPr/>
                    </p:nvSpPr>
                    <p:spPr>
                      <a:xfrm>
                        <a:off x="3922395" y="4878808"/>
                        <a:ext cx="755103" cy="977161"/>
                      </a:xfrm>
                      <a:custGeom>
                        <a:avLst/>
                        <a:gdLst/>
                        <a:ahLst/>
                        <a:cxnLst/>
                        <a:rect l="l" t="t" r="r" b="b"/>
                        <a:pathLst>
                          <a:path w="755103" h="977161" extrusionOk="0">
                            <a:moveTo>
                              <a:pt x="448627" y="47521"/>
                            </a:moveTo>
                            <a:cubicBezTo>
                              <a:pt x="655320" y="189444"/>
                              <a:pt x="788670" y="605686"/>
                              <a:pt x="747713" y="977161"/>
                            </a:cubicBezTo>
                            <a:lnTo>
                              <a:pt x="551497" y="842859"/>
                            </a:lnTo>
                            <a:lnTo>
                              <a:pt x="549593" y="704746"/>
                            </a:lnTo>
                            <a:lnTo>
                              <a:pt x="537210" y="833334"/>
                            </a:lnTo>
                            <a:lnTo>
                              <a:pt x="247650" y="634261"/>
                            </a:lnTo>
                            <a:lnTo>
                              <a:pt x="259080" y="478051"/>
                            </a:lnTo>
                            <a:lnTo>
                              <a:pt x="219075" y="615211"/>
                            </a:lnTo>
                            <a:lnTo>
                              <a:pt x="0" y="464716"/>
                            </a:lnTo>
                            <a:cubicBezTo>
                              <a:pt x="41910" y="92289"/>
                              <a:pt x="242888" y="-94401"/>
                              <a:pt x="448627"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11"/>
                      <p:cNvSpPr/>
                      <p:nvPr/>
                    </p:nvSpPr>
                    <p:spPr>
                      <a:xfrm>
                        <a:off x="3965257" y="4956377"/>
                        <a:ext cx="671607" cy="869111"/>
                      </a:xfrm>
                      <a:custGeom>
                        <a:avLst/>
                        <a:gdLst/>
                        <a:ahLst/>
                        <a:cxnLst/>
                        <a:rect l="l" t="t" r="r" b="b"/>
                        <a:pathLst>
                          <a:path w="671607" h="869111" extrusionOk="0">
                            <a:moveTo>
                              <a:pt x="8572" y="342379"/>
                            </a:moveTo>
                            <a:lnTo>
                              <a:pt x="0" y="414770"/>
                            </a:lnTo>
                            <a:lnTo>
                              <a:pt x="176213" y="535737"/>
                            </a:lnTo>
                            <a:lnTo>
                              <a:pt x="216217" y="398577"/>
                            </a:lnTo>
                            <a:lnTo>
                              <a:pt x="204788" y="554787"/>
                            </a:lnTo>
                            <a:lnTo>
                              <a:pt x="494347" y="753860"/>
                            </a:lnTo>
                            <a:lnTo>
                              <a:pt x="506730" y="625272"/>
                            </a:lnTo>
                            <a:lnTo>
                              <a:pt x="508635" y="763385"/>
                            </a:lnTo>
                            <a:lnTo>
                              <a:pt x="661988" y="869112"/>
                            </a:lnTo>
                            <a:lnTo>
                              <a:pt x="670560" y="796722"/>
                            </a:lnTo>
                            <a:cubicBezTo>
                              <a:pt x="683895" y="486207"/>
                              <a:pt x="568643" y="159500"/>
                              <a:pt x="398145" y="42342"/>
                            </a:cubicBezTo>
                            <a:cubicBezTo>
                              <a:pt x="227647" y="-74815"/>
                              <a:pt x="61913" y="59487"/>
                              <a:pt x="8572"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11"/>
                      <p:cNvSpPr/>
                      <p:nvPr/>
                    </p:nvSpPr>
                    <p:spPr>
                      <a:xfrm>
                        <a:off x="3990975" y="5014321"/>
                        <a:ext cx="602131" cy="785451"/>
                      </a:xfrm>
                      <a:custGeom>
                        <a:avLst/>
                        <a:gdLst/>
                        <a:ahLst/>
                        <a:cxnLst/>
                        <a:rect l="l" t="t" r="r" b="b"/>
                        <a:pathLst>
                          <a:path w="602131" h="785451" extrusionOk="0">
                            <a:moveTo>
                              <a:pt x="0" y="374924"/>
                            </a:moveTo>
                            <a:lnTo>
                              <a:pt x="12383" y="383496"/>
                            </a:lnTo>
                            <a:cubicBezTo>
                              <a:pt x="12383" y="381591"/>
                              <a:pt x="12383" y="378734"/>
                              <a:pt x="13335" y="376829"/>
                            </a:cubicBezTo>
                            <a:cubicBezTo>
                              <a:pt x="29527" y="234906"/>
                              <a:pt x="75248" y="128226"/>
                              <a:pt x="137160" y="71076"/>
                            </a:cubicBezTo>
                            <a:cubicBezTo>
                              <a:pt x="199072" y="13926"/>
                              <a:pt x="277178" y="5354"/>
                              <a:pt x="356235" y="59646"/>
                            </a:cubicBezTo>
                            <a:cubicBezTo>
                              <a:pt x="435292" y="113939"/>
                              <a:pt x="500063" y="220618"/>
                              <a:pt x="541020" y="349206"/>
                            </a:cubicBezTo>
                            <a:cubicBezTo>
                              <a:pt x="581978" y="477793"/>
                              <a:pt x="600075" y="628289"/>
                              <a:pt x="583883" y="770211"/>
                            </a:cubicBezTo>
                            <a:cubicBezTo>
                              <a:pt x="583883" y="772116"/>
                              <a:pt x="582930" y="774974"/>
                              <a:pt x="582930" y="776879"/>
                            </a:cubicBezTo>
                            <a:lnTo>
                              <a:pt x="595313" y="785451"/>
                            </a:lnTo>
                            <a:cubicBezTo>
                              <a:pt x="595313" y="783546"/>
                              <a:pt x="596265" y="780689"/>
                              <a:pt x="596265" y="778784"/>
                            </a:cubicBezTo>
                            <a:cubicBezTo>
                              <a:pt x="612458" y="631146"/>
                              <a:pt x="594360" y="473984"/>
                              <a:pt x="551497" y="339681"/>
                            </a:cubicBezTo>
                            <a:cubicBezTo>
                              <a:pt x="508635" y="205379"/>
                              <a:pt x="441008" y="94889"/>
                              <a:pt x="358140" y="37739"/>
                            </a:cubicBezTo>
                            <a:cubicBezTo>
                              <a:pt x="276225" y="-18459"/>
                              <a:pt x="195263" y="-9886"/>
                              <a:pt x="130492" y="50121"/>
                            </a:cubicBezTo>
                            <a:cubicBezTo>
                              <a:pt x="65723" y="110129"/>
                              <a:pt x="17145" y="221571"/>
                              <a:pt x="952" y="369209"/>
                            </a:cubicBezTo>
                            <a:cubicBezTo>
                              <a:pt x="0" y="370161"/>
                              <a:pt x="0" y="372066"/>
                              <a:pt x="0" y="374924"/>
                            </a:cubicBezTo>
                            <a:lnTo>
                              <a:pt x="0" y="374924"/>
                            </a:lnTo>
                            <a:close/>
                            <a:moveTo>
                              <a:pt x="90488" y="436836"/>
                            </a:moveTo>
                            <a:cubicBezTo>
                              <a:pt x="103823" y="320631"/>
                              <a:pt x="140970" y="233954"/>
                              <a:pt x="192405" y="187281"/>
                            </a:cubicBezTo>
                            <a:cubicBezTo>
                              <a:pt x="242888" y="140609"/>
                              <a:pt x="306705" y="132989"/>
                              <a:pt x="371475" y="177756"/>
                            </a:cubicBezTo>
                            <a:cubicBezTo>
                              <a:pt x="436245" y="221571"/>
                              <a:pt x="488633" y="309201"/>
                              <a:pt x="522922" y="413976"/>
                            </a:cubicBezTo>
                            <a:cubicBezTo>
                              <a:pt x="556260" y="518751"/>
                              <a:pt x="571500" y="641624"/>
                              <a:pt x="558165" y="757829"/>
                            </a:cubicBezTo>
                            <a:lnTo>
                              <a:pt x="545783" y="749256"/>
                            </a:lnTo>
                            <a:cubicBezTo>
                              <a:pt x="558165" y="639718"/>
                              <a:pt x="543878" y="523514"/>
                              <a:pt x="512445" y="423501"/>
                            </a:cubicBezTo>
                            <a:cubicBezTo>
                              <a:pt x="480060" y="324441"/>
                              <a:pt x="430530" y="241574"/>
                              <a:pt x="368617" y="199664"/>
                            </a:cubicBezTo>
                            <a:cubicBezTo>
                              <a:pt x="307658" y="157754"/>
                              <a:pt x="247650" y="164421"/>
                              <a:pt x="199072" y="209189"/>
                            </a:cubicBezTo>
                            <a:cubicBezTo>
                              <a:pt x="151448" y="253956"/>
                              <a:pt x="115252" y="335871"/>
                              <a:pt x="102870" y="445409"/>
                            </a:cubicBezTo>
                            <a:lnTo>
                              <a:pt x="90488" y="436836"/>
                            </a:lnTo>
                            <a:lnTo>
                              <a:pt x="90488" y="436836"/>
                            </a:lnTo>
                            <a:close/>
                            <a:moveTo>
                              <a:pt x="122873" y="458743"/>
                            </a:moveTo>
                            <a:lnTo>
                              <a:pt x="122873" y="456839"/>
                            </a:lnTo>
                            <a:cubicBezTo>
                              <a:pt x="133350" y="362541"/>
                              <a:pt x="164783" y="291104"/>
                              <a:pt x="205740" y="253004"/>
                            </a:cubicBezTo>
                            <a:cubicBezTo>
                              <a:pt x="246697" y="214904"/>
                              <a:pt x="299085" y="209189"/>
                              <a:pt x="351472" y="245384"/>
                            </a:cubicBezTo>
                            <a:cubicBezTo>
                              <a:pt x="403860" y="281579"/>
                              <a:pt x="447675" y="353016"/>
                              <a:pt x="475297" y="438741"/>
                            </a:cubicBezTo>
                            <a:cubicBezTo>
                              <a:pt x="502920" y="524466"/>
                              <a:pt x="514350" y="624479"/>
                              <a:pt x="503872" y="719729"/>
                            </a:cubicBezTo>
                            <a:lnTo>
                              <a:pt x="503872" y="721634"/>
                            </a:lnTo>
                            <a:lnTo>
                              <a:pt x="491490" y="713061"/>
                            </a:lnTo>
                            <a:lnTo>
                              <a:pt x="491490" y="711156"/>
                            </a:lnTo>
                            <a:cubicBezTo>
                              <a:pt x="501015" y="622574"/>
                              <a:pt x="490538" y="528276"/>
                              <a:pt x="464820" y="448266"/>
                            </a:cubicBezTo>
                            <a:cubicBezTo>
                              <a:pt x="439103" y="368256"/>
                              <a:pt x="398145" y="301581"/>
                              <a:pt x="349567" y="268243"/>
                            </a:cubicBezTo>
                            <a:cubicBezTo>
                              <a:pt x="300038" y="234906"/>
                              <a:pt x="251460" y="239668"/>
                              <a:pt x="213360" y="275864"/>
                            </a:cubicBezTo>
                            <a:cubicBezTo>
                              <a:pt x="174308" y="312059"/>
                              <a:pt x="145733" y="378734"/>
                              <a:pt x="136208" y="467316"/>
                            </a:cubicBezTo>
                            <a:lnTo>
                              <a:pt x="136208" y="469221"/>
                            </a:lnTo>
                            <a:lnTo>
                              <a:pt x="122873" y="458743"/>
                            </a:lnTo>
                            <a:lnTo>
                              <a:pt x="122873" y="458743"/>
                            </a:lnTo>
                            <a:close/>
                            <a:moveTo>
                              <a:pt x="181928" y="499701"/>
                            </a:moveTo>
                            <a:cubicBezTo>
                              <a:pt x="190500" y="435884"/>
                              <a:pt x="212408" y="388259"/>
                              <a:pt x="240983" y="362541"/>
                            </a:cubicBezTo>
                            <a:cubicBezTo>
                              <a:pt x="271463" y="333966"/>
                              <a:pt x="309563" y="330156"/>
                              <a:pt x="347663" y="356826"/>
                            </a:cubicBezTo>
                            <a:cubicBezTo>
                              <a:pt x="385763" y="383496"/>
                              <a:pt x="418147" y="435884"/>
                              <a:pt x="438150" y="498749"/>
                            </a:cubicBezTo>
                            <a:cubicBezTo>
                              <a:pt x="457200" y="557804"/>
                              <a:pt x="465772" y="626384"/>
                              <a:pt x="460058" y="692106"/>
                            </a:cubicBezTo>
                            <a:lnTo>
                              <a:pt x="447675" y="683534"/>
                            </a:lnTo>
                            <a:cubicBezTo>
                              <a:pt x="452438" y="623526"/>
                              <a:pt x="444817" y="561614"/>
                              <a:pt x="427672" y="508274"/>
                            </a:cubicBezTo>
                            <a:cubicBezTo>
                              <a:pt x="409575" y="451124"/>
                              <a:pt x="380047" y="403499"/>
                              <a:pt x="344805" y="378734"/>
                            </a:cubicBezTo>
                            <a:cubicBezTo>
                              <a:pt x="309563" y="354921"/>
                              <a:pt x="275272" y="358731"/>
                              <a:pt x="247650" y="384449"/>
                            </a:cubicBezTo>
                            <a:cubicBezTo>
                              <a:pt x="221933" y="408261"/>
                              <a:pt x="201930" y="451124"/>
                              <a:pt x="193358" y="509226"/>
                            </a:cubicBezTo>
                            <a:lnTo>
                              <a:pt x="181928" y="499701"/>
                            </a:lnTo>
                            <a:lnTo>
                              <a:pt x="181928" y="499701"/>
                            </a:lnTo>
                            <a:close/>
                            <a:moveTo>
                              <a:pt x="237172" y="537801"/>
                            </a:moveTo>
                            <a:cubicBezTo>
                              <a:pt x="242888" y="497796"/>
                              <a:pt x="256222" y="467316"/>
                              <a:pt x="274320" y="450171"/>
                            </a:cubicBezTo>
                            <a:cubicBezTo>
                              <a:pt x="293370" y="432074"/>
                              <a:pt x="318135" y="429216"/>
                              <a:pt x="341947" y="446361"/>
                            </a:cubicBezTo>
                            <a:cubicBezTo>
                              <a:pt x="366713" y="463506"/>
                              <a:pt x="386715" y="495891"/>
                              <a:pt x="399097" y="535896"/>
                            </a:cubicBezTo>
                            <a:cubicBezTo>
                              <a:pt x="411480" y="573043"/>
                              <a:pt x="417195" y="616859"/>
                              <a:pt x="413385" y="658768"/>
                            </a:cubicBezTo>
                            <a:lnTo>
                              <a:pt x="401003" y="650196"/>
                            </a:lnTo>
                            <a:cubicBezTo>
                              <a:pt x="403860" y="614954"/>
                              <a:pt x="399097" y="577806"/>
                              <a:pt x="388620" y="545421"/>
                            </a:cubicBezTo>
                            <a:cubicBezTo>
                              <a:pt x="377190" y="511131"/>
                              <a:pt x="360045" y="482556"/>
                              <a:pt x="339090" y="468268"/>
                            </a:cubicBezTo>
                            <a:cubicBezTo>
                              <a:pt x="318135" y="453981"/>
                              <a:pt x="297180" y="455886"/>
                              <a:pt x="280988" y="471126"/>
                            </a:cubicBezTo>
                            <a:cubicBezTo>
                              <a:pt x="265747" y="485414"/>
                              <a:pt x="253365" y="511131"/>
                              <a:pt x="248603" y="545421"/>
                            </a:cubicBezTo>
                            <a:lnTo>
                              <a:pt x="237172" y="537801"/>
                            </a:lnTo>
                            <a:lnTo>
                              <a:pt x="237172" y="537801"/>
                            </a:lnTo>
                            <a:close/>
                            <a:moveTo>
                              <a:pt x="273367" y="562566"/>
                            </a:moveTo>
                            <a:cubicBezTo>
                              <a:pt x="280035" y="509226"/>
                              <a:pt x="309563" y="482556"/>
                              <a:pt x="340042" y="502559"/>
                            </a:cubicBezTo>
                            <a:cubicBezTo>
                              <a:pt x="370522" y="523514"/>
                              <a:pt x="389572" y="583521"/>
                              <a:pt x="384810" y="638766"/>
                            </a:cubicBezTo>
                            <a:lnTo>
                              <a:pt x="372428" y="630193"/>
                            </a:lnTo>
                            <a:cubicBezTo>
                              <a:pt x="376238" y="588284"/>
                              <a:pt x="360997" y="540659"/>
                              <a:pt x="337185" y="525418"/>
                            </a:cubicBezTo>
                            <a:cubicBezTo>
                              <a:pt x="313372" y="509226"/>
                              <a:pt x="290513" y="530181"/>
                              <a:pt x="285750" y="571139"/>
                            </a:cubicBezTo>
                            <a:lnTo>
                              <a:pt x="273367"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75" name="Google Shape;875;p11"/>
                  <p:cNvGrpSpPr/>
                  <p:nvPr/>
                </p:nvGrpSpPr>
                <p:grpSpPr>
                  <a:xfrm>
                    <a:off x="5986462" y="4501515"/>
                    <a:ext cx="2279332" cy="1354454"/>
                    <a:chOff x="5986462" y="4501515"/>
                    <a:chExt cx="2279332" cy="1354454"/>
                  </a:xfrm>
                </p:grpSpPr>
                <p:sp>
                  <p:nvSpPr>
                    <p:cNvPr id="876" name="Google Shape;876;p11"/>
                    <p:cNvSpPr/>
                    <p:nvPr/>
                  </p:nvSpPr>
                  <p:spPr>
                    <a:xfrm>
                      <a:off x="5986462" y="4501515"/>
                      <a:ext cx="2010727" cy="1353502"/>
                    </a:xfrm>
                    <a:custGeom>
                      <a:avLst/>
                      <a:gdLst/>
                      <a:ahLst/>
                      <a:cxnLst/>
                      <a:rect l="l" t="t" r="r" b="b"/>
                      <a:pathLst>
                        <a:path w="2010727" h="1353502" extrusionOk="0">
                          <a:moveTo>
                            <a:pt x="1532573" y="1353503"/>
                          </a:moveTo>
                          <a:lnTo>
                            <a:pt x="400050" y="630555"/>
                          </a:lnTo>
                          <a:lnTo>
                            <a:pt x="0" y="246697"/>
                          </a:lnTo>
                          <a:lnTo>
                            <a:pt x="267653" y="0"/>
                          </a:lnTo>
                          <a:lnTo>
                            <a:pt x="2010727"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11"/>
                    <p:cNvSpPr/>
                    <p:nvPr/>
                  </p:nvSpPr>
                  <p:spPr>
                    <a:xfrm>
                      <a:off x="5986462" y="4501515"/>
                      <a:ext cx="1127759" cy="884872"/>
                    </a:xfrm>
                    <a:custGeom>
                      <a:avLst/>
                      <a:gdLst/>
                      <a:ahLst/>
                      <a:cxnLst/>
                      <a:rect l="l" t="t" r="r" b="b"/>
                      <a:pathLst>
                        <a:path w="1127759" h="884872" extrusionOk="0">
                          <a:moveTo>
                            <a:pt x="797243" y="884872"/>
                          </a:moveTo>
                          <a:lnTo>
                            <a:pt x="399097" y="630555"/>
                          </a:lnTo>
                          <a:lnTo>
                            <a:pt x="0" y="246697"/>
                          </a:lnTo>
                          <a:lnTo>
                            <a:pt x="266700" y="0"/>
                          </a:lnTo>
                          <a:lnTo>
                            <a:pt x="1127760" y="188595"/>
                          </a:lnTo>
                          <a:cubicBezTo>
                            <a:pt x="536257" y="409575"/>
                            <a:pt x="1132523" y="541972"/>
                            <a:pt x="922020" y="713422"/>
                          </a:cubicBezTo>
                          <a:cubicBezTo>
                            <a:pt x="854393" y="769620"/>
                            <a:pt x="814388" y="827722"/>
                            <a:pt x="797243"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78" name="Google Shape;878;p11"/>
                    <p:cNvGrpSpPr/>
                    <p:nvPr/>
                  </p:nvGrpSpPr>
                  <p:grpSpPr>
                    <a:xfrm>
                      <a:off x="7511644" y="4878808"/>
                      <a:ext cx="754150" cy="977161"/>
                      <a:chOff x="7511644" y="4878808"/>
                      <a:chExt cx="754150" cy="977161"/>
                    </a:xfrm>
                  </p:grpSpPr>
                  <p:sp>
                    <p:nvSpPr>
                      <p:cNvPr id="879" name="Google Shape;879;p11"/>
                      <p:cNvSpPr/>
                      <p:nvPr/>
                    </p:nvSpPr>
                    <p:spPr>
                      <a:xfrm>
                        <a:off x="7511644" y="4878808"/>
                        <a:ext cx="754150" cy="977161"/>
                      </a:xfrm>
                      <a:custGeom>
                        <a:avLst/>
                        <a:gdLst/>
                        <a:ahLst/>
                        <a:cxnLst/>
                        <a:rect l="l" t="t" r="r" b="b"/>
                        <a:pathLst>
                          <a:path w="754150" h="977161" extrusionOk="0">
                            <a:moveTo>
                              <a:pt x="306476" y="47521"/>
                            </a:moveTo>
                            <a:cubicBezTo>
                              <a:pt x="99783" y="189444"/>
                              <a:pt x="-33567" y="605686"/>
                              <a:pt x="7391" y="977161"/>
                            </a:cubicBezTo>
                            <a:lnTo>
                              <a:pt x="203606" y="842859"/>
                            </a:lnTo>
                            <a:lnTo>
                              <a:pt x="205511" y="704746"/>
                            </a:lnTo>
                            <a:lnTo>
                              <a:pt x="217893" y="833334"/>
                            </a:lnTo>
                            <a:lnTo>
                              <a:pt x="507453" y="634261"/>
                            </a:lnTo>
                            <a:lnTo>
                              <a:pt x="495070" y="478051"/>
                            </a:lnTo>
                            <a:lnTo>
                              <a:pt x="535076" y="615211"/>
                            </a:lnTo>
                            <a:lnTo>
                              <a:pt x="754151" y="464716"/>
                            </a:lnTo>
                            <a:cubicBezTo>
                              <a:pt x="713193" y="92289"/>
                              <a:pt x="512216" y="-94401"/>
                              <a:pt x="306476"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11"/>
                      <p:cNvSpPr/>
                      <p:nvPr/>
                    </p:nvSpPr>
                    <p:spPr>
                      <a:xfrm>
                        <a:off x="7552277" y="4956377"/>
                        <a:ext cx="670654" cy="869111"/>
                      </a:xfrm>
                      <a:custGeom>
                        <a:avLst/>
                        <a:gdLst/>
                        <a:ahLst/>
                        <a:cxnLst/>
                        <a:rect l="l" t="t" r="r" b="b"/>
                        <a:pathLst>
                          <a:path w="670654" h="869111" extrusionOk="0">
                            <a:moveTo>
                              <a:pt x="663035" y="342379"/>
                            </a:moveTo>
                            <a:lnTo>
                              <a:pt x="670655" y="414770"/>
                            </a:lnTo>
                            <a:lnTo>
                              <a:pt x="494443" y="535737"/>
                            </a:lnTo>
                            <a:lnTo>
                              <a:pt x="454437" y="398577"/>
                            </a:lnTo>
                            <a:lnTo>
                              <a:pt x="466820" y="554787"/>
                            </a:lnTo>
                            <a:lnTo>
                              <a:pt x="177260" y="753860"/>
                            </a:lnTo>
                            <a:lnTo>
                              <a:pt x="164878" y="625272"/>
                            </a:lnTo>
                            <a:lnTo>
                              <a:pt x="162973" y="763385"/>
                            </a:lnTo>
                            <a:lnTo>
                              <a:pt x="9620" y="869112"/>
                            </a:lnTo>
                            <a:lnTo>
                              <a:pt x="1048" y="796722"/>
                            </a:lnTo>
                            <a:cubicBezTo>
                              <a:pt x="-12287" y="486207"/>
                              <a:pt x="102965" y="159500"/>
                              <a:pt x="273463" y="42342"/>
                            </a:cubicBezTo>
                            <a:cubicBezTo>
                              <a:pt x="443960" y="-74815"/>
                              <a:pt x="610648" y="59487"/>
                              <a:pt x="663035"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11"/>
                      <p:cNvSpPr/>
                      <p:nvPr/>
                    </p:nvSpPr>
                    <p:spPr>
                      <a:xfrm>
                        <a:off x="7596035" y="5014321"/>
                        <a:ext cx="602131" cy="785451"/>
                      </a:xfrm>
                      <a:custGeom>
                        <a:avLst/>
                        <a:gdLst/>
                        <a:ahLst/>
                        <a:cxnLst/>
                        <a:rect l="l" t="t" r="r" b="b"/>
                        <a:pathLst>
                          <a:path w="602131" h="785451" extrusionOk="0">
                            <a:moveTo>
                              <a:pt x="602132" y="374924"/>
                            </a:moveTo>
                            <a:lnTo>
                              <a:pt x="589750" y="383496"/>
                            </a:lnTo>
                            <a:cubicBezTo>
                              <a:pt x="589750" y="381591"/>
                              <a:pt x="589750" y="378734"/>
                              <a:pt x="588797" y="376829"/>
                            </a:cubicBezTo>
                            <a:cubicBezTo>
                              <a:pt x="572604" y="234906"/>
                              <a:pt x="526884" y="128226"/>
                              <a:pt x="464972" y="71076"/>
                            </a:cubicBezTo>
                            <a:cubicBezTo>
                              <a:pt x="403059" y="13926"/>
                              <a:pt x="324954" y="5354"/>
                              <a:pt x="245897" y="59646"/>
                            </a:cubicBezTo>
                            <a:cubicBezTo>
                              <a:pt x="166839" y="113939"/>
                              <a:pt x="102069" y="220618"/>
                              <a:pt x="61112" y="349206"/>
                            </a:cubicBezTo>
                            <a:cubicBezTo>
                              <a:pt x="20154" y="477793"/>
                              <a:pt x="2057" y="628289"/>
                              <a:pt x="18249" y="770211"/>
                            </a:cubicBezTo>
                            <a:cubicBezTo>
                              <a:pt x="18249" y="772116"/>
                              <a:pt x="19202" y="774974"/>
                              <a:pt x="19202" y="776879"/>
                            </a:cubicBezTo>
                            <a:lnTo>
                              <a:pt x="6819" y="785451"/>
                            </a:lnTo>
                            <a:cubicBezTo>
                              <a:pt x="6819" y="783546"/>
                              <a:pt x="5867" y="780689"/>
                              <a:pt x="5867" y="778784"/>
                            </a:cubicBezTo>
                            <a:cubicBezTo>
                              <a:pt x="-10326" y="631146"/>
                              <a:pt x="7772" y="473984"/>
                              <a:pt x="50634" y="339681"/>
                            </a:cubicBezTo>
                            <a:cubicBezTo>
                              <a:pt x="93497" y="205379"/>
                              <a:pt x="161124" y="94889"/>
                              <a:pt x="243992" y="37739"/>
                            </a:cubicBezTo>
                            <a:cubicBezTo>
                              <a:pt x="325907" y="-18459"/>
                              <a:pt x="406869" y="-9886"/>
                              <a:pt x="471639" y="50121"/>
                            </a:cubicBezTo>
                            <a:cubicBezTo>
                              <a:pt x="536409" y="110129"/>
                              <a:pt x="584987" y="221571"/>
                              <a:pt x="601179" y="369209"/>
                            </a:cubicBezTo>
                            <a:cubicBezTo>
                              <a:pt x="602132" y="370161"/>
                              <a:pt x="602132" y="372066"/>
                              <a:pt x="602132" y="374924"/>
                            </a:cubicBezTo>
                            <a:lnTo>
                              <a:pt x="602132" y="374924"/>
                            </a:lnTo>
                            <a:close/>
                            <a:moveTo>
                              <a:pt x="511644" y="436836"/>
                            </a:moveTo>
                            <a:cubicBezTo>
                              <a:pt x="498309" y="320631"/>
                              <a:pt x="461162" y="233954"/>
                              <a:pt x="410679" y="187281"/>
                            </a:cubicBezTo>
                            <a:cubicBezTo>
                              <a:pt x="360197" y="140609"/>
                              <a:pt x="296379" y="132989"/>
                              <a:pt x="231609" y="177756"/>
                            </a:cubicBezTo>
                            <a:cubicBezTo>
                              <a:pt x="166839" y="221571"/>
                              <a:pt x="114452" y="309201"/>
                              <a:pt x="80162" y="413976"/>
                            </a:cubicBezTo>
                            <a:cubicBezTo>
                              <a:pt x="46824" y="518751"/>
                              <a:pt x="31584" y="641624"/>
                              <a:pt x="44919" y="757829"/>
                            </a:cubicBezTo>
                            <a:lnTo>
                              <a:pt x="57302" y="749256"/>
                            </a:lnTo>
                            <a:cubicBezTo>
                              <a:pt x="44919" y="639718"/>
                              <a:pt x="59207" y="523514"/>
                              <a:pt x="90639" y="423501"/>
                            </a:cubicBezTo>
                            <a:cubicBezTo>
                              <a:pt x="123024" y="324441"/>
                              <a:pt x="172554" y="241574"/>
                              <a:pt x="234467" y="199664"/>
                            </a:cubicBezTo>
                            <a:cubicBezTo>
                              <a:pt x="295427" y="157754"/>
                              <a:pt x="355434" y="164421"/>
                              <a:pt x="404012" y="209189"/>
                            </a:cubicBezTo>
                            <a:cubicBezTo>
                              <a:pt x="451637" y="253956"/>
                              <a:pt x="487832" y="335871"/>
                              <a:pt x="500214" y="445409"/>
                            </a:cubicBezTo>
                            <a:lnTo>
                              <a:pt x="511644" y="436836"/>
                            </a:lnTo>
                            <a:lnTo>
                              <a:pt x="511644" y="436836"/>
                            </a:lnTo>
                            <a:close/>
                            <a:moveTo>
                              <a:pt x="479259" y="458743"/>
                            </a:moveTo>
                            <a:lnTo>
                              <a:pt x="479259" y="456839"/>
                            </a:lnTo>
                            <a:cubicBezTo>
                              <a:pt x="468782" y="362541"/>
                              <a:pt x="437350" y="291104"/>
                              <a:pt x="396392" y="253004"/>
                            </a:cubicBezTo>
                            <a:cubicBezTo>
                              <a:pt x="355434" y="214904"/>
                              <a:pt x="303047" y="209189"/>
                              <a:pt x="250659" y="245384"/>
                            </a:cubicBezTo>
                            <a:cubicBezTo>
                              <a:pt x="198272" y="281579"/>
                              <a:pt x="154457" y="353016"/>
                              <a:pt x="126834" y="438741"/>
                            </a:cubicBezTo>
                            <a:cubicBezTo>
                              <a:pt x="99212" y="524466"/>
                              <a:pt x="87782" y="624479"/>
                              <a:pt x="98259" y="719729"/>
                            </a:cubicBezTo>
                            <a:lnTo>
                              <a:pt x="98259" y="721634"/>
                            </a:lnTo>
                            <a:lnTo>
                              <a:pt x="110642" y="713061"/>
                            </a:lnTo>
                            <a:lnTo>
                              <a:pt x="110642" y="711156"/>
                            </a:lnTo>
                            <a:cubicBezTo>
                              <a:pt x="101117" y="622574"/>
                              <a:pt x="111594" y="528276"/>
                              <a:pt x="137312" y="448266"/>
                            </a:cubicBezTo>
                            <a:cubicBezTo>
                              <a:pt x="163029" y="368256"/>
                              <a:pt x="203987" y="301581"/>
                              <a:pt x="252564" y="268243"/>
                            </a:cubicBezTo>
                            <a:cubicBezTo>
                              <a:pt x="302094" y="234906"/>
                              <a:pt x="350672" y="239668"/>
                              <a:pt x="388772" y="275864"/>
                            </a:cubicBezTo>
                            <a:cubicBezTo>
                              <a:pt x="427825" y="312059"/>
                              <a:pt x="456400" y="378734"/>
                              <a:pt x="465925" y="467316"/>
                            </a:cubicBezTo>
                            <a:lnTo>
                              <a:pt x="465925" y="469221"/>
                            </a:lnTo>
                            <a:lnTo>
                              <a:pt x="479259" y="458743"/>
                            </a:lnTo>
                            <a:lnTo>
                              <a:pt x="479259" y="458743"/>
                            </a:lnTo>
                            <a:close/>
                            <a:moveTo>
                              <a:pt x="420204" y="499701"/>
                            </a:moveTo>
                            <a:cubicBezTo>
                              <a:pt x="411632" y="435884"/>
                              <a:pt x="389725" y="388259"/>
                              <a:pt x="361150" y="362541"/>
                            </a:cubicBezTo>
                            <a:cubicBezTo>
                              <a:pt x="330669" y="333966"/>
                              <a:pt x="292569" y="330156"/>
                              <a:pt x="254469" y="356826"/>
                            </a:cubicBezTo>
                            <a:cubicBezTo>
                              <a:pt x="216369" y="383496"/>
                              <a:pt x="183984" y="435884"/>
                              <a:pt x="163982" y="498749"/>
                            </a:cubicBezTo>
                            <a:cubicBezTo>
                              <a:pt x="144932" y="557804"/>
                              <a:pt x="136359" y="626384"/>
                              <a:pt x="142074" y="692106"/>
                            </a:cubicBezTo>
                            <a:lnTo>
                              <a:pt x="154457" y="683534"/>
                            </a:lnTo>
                            <a:cubicBezTo>
                              <a:pt x="149694" y="623526"/>
                              <a:pt x="157314" y="561614"/>
                              <a:pt x="174459" y="508274"/>
                            </a:cubicBezTo>
                            <a:cubicBezTo>
                              <a:pt x="192557" y="451124"/>
                              <a:pt x="222084" y="403499"/>
                              <a:pt x="257327" y="378734"/>
                            </a:cubicBezTo>
                            <a:cubicBezTo>
                              <a:pt x="292569" y="354921"/>
                              <a:pt x="326859" y="358731"/>
                              <a:pt x="354482" y="384449"/>
                            </a:cubicBezTo>
                            <a:cubicBezTo>
                              <a:pt x="380200" y="408261"/>
                              <a:pt x="400202" y="451124"/>
                              <a:pt x="408775" y="509226"/>
                            </a:cubicBezTo>
                            <a:lnTo>
                              <a:pt x="420204" y="499701"/>
                            </a:lnTo>
                            <a:lnTo>
                              <a:pt x="420204" y="499701"/>
                            </a:lnTo>
                            <a:close/>
                            <a:moveTo>
                              <a:pt x="365912" y="537801"/>
                            </a:moveTo>
                            <a:cubicBezTo>
                              <a:pt x="360197" y="497796"/>
                              <a:pt x="346862" y="467316"/>
                              <a:pt x="328764" y="450171"/>
                            </a:cubicBezTo>
                            <a:cubicBezTo>
                              <a:pt x="309714" y="432074"/>
                              <a:pt x="284950" y="429216"/>
                              <a:pt x="261137" y="446361"/>
                            </a:cubicBezTo>
                            <a:cubicBezTo>
                              <a:pt x="236372" y="463506"/>
                              <a:pt x="216369" y="495891"/>
                              <a:pt x="203987" y="535896"/>
                            </a:cubicBezTo>
                            <a:cubicBezTo>
                              <a:pt x="191604" y="573043"/>
                              <a:pt x="185889" y="616859"/>
                              <a:pt x="189699" y="658768"/>
                            </a:cubicBezTo>
                            <a:lnTo>
                              <a:pt x="202082" y="650196"/>
                            </a:lnTo>
                            <a:cubicBezTo>
                              <a:pt x="199224" y="614954"/>
                              <a:pt x="203987" y="577806"/>
                              <a:pt x="214464" y="545421"/>
                            </a:cubicBezTo>
                            <a:cubicBezTo>
                              <a:pt x="225894" y="511131"/>
                              <a:pt x="243039" y="482556"/>
                              <a:pt x="263994" y="468268"/>
                            </a:cubicBezTo>
                            <a:cubicBezTo>
                              <a:pt x="284950" y="453981"/>
                              <a:pt x="305904" y="455886"/>
                              <a:pt x="322097" y="471126"/>
                            </a:cubicBezTo>
                            <a:cubicBezTo>
                              <a:pt x="337337" y="485414"/>
                              <a:pt x="349719" y="511131"/>
                              <a:pt x="354482" y="545421"/>
                            </a:cubicBezTo>
                            <a:lnTo>
                              <a:pt x="365912" y="537801"/>
                            </a:lnTo>
                            <a:lnTo>
                              <a:pt x="365912" y="537801"/>
                            </a:lnTo>
                            <a:close/>
                            <a:moveTo>
                              <a:pt x="328764" y="562566"/>
                            </a:moveTo>
                            <a:cubicBezTo>
                              <a:pt x="322097" y="509226"/>
                              <a:pt x="292569" y="482556"/>
                              <a:pt x="262089" y="502559"/>
                            </a:cubicBezTo>
                            <a:cubicBezTo>
                              <a:pt x="231609" y="523514"/>
                              <a:pt x="212559" y="583521"/>
                              <a:pt x="217322" y="638766"/>
                            </a:cubicBezTo>
                            <a:lnTo>
                              <a:pt x="229704" y="630193"/>
                            </a:lnTo>
                            <a:cubicBezTo>
                              <a:pt x="225894" y="588284"/>
                              <a:pt x="241134" y="540659"/>
                              <a:pt x="263994" y="525418"/>
                            </a:cubicBezTo>
                            <a:cubicBezTo>
                              <a:pt x="287807" y="509226"/>
                              <a:pt x="310667" y="530181"/>
                              <a:pt x="315429" y="571139"/>
                            </a:cubicBezTo>
                            <a:lnTo>
                              <a:pt x="328764"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882" name="Google Shape;882;p11"/>
                <p:cNvGrpSpPr/>
                <p:nvPr/>
              </p:nvGrpSpPr>
              <p:grpSpPr>
                <a:xfrm>
                  <a:off x="5312092" y="4742484"/>
                  <a:ext cx="1564957" cy="1295412"/>
                  <a:chOff x="5312092" y="4742484"/>
                  <a:chExt cx="1564957" cy="1295412"/>
                </a:xfrm>
              </p:grpSpPr>
              <p:sp>
                <p:nvSpPr>
                  <p:cNvPr id="883" name="Google Shape;883;p11"/>
                  <p:cNvSpPr/>
                  <p:nvPr/>
                </p:nvSpPr>
                <p:spPr>
                  <a:xfrm>
                    <a:off x="5338762" y="4742484"/>
                    <a:ext cx="1510665" cy="1089673"/>
                  </a:xfrm>
                  <a:custGeom>
                    <a:avLst/>
                    <a:gdLst/>
                    <a:ahLst/>
                    <a:cxnLst/>
                    <a:rect l="l" t="t" r="r" b="b"/>
                    <a:pathLst>
                      <a:path w="1510665" h="1089673" extrusionOk="0">
                        <a:moveTo>
                          <a:pt x="0" y="1089673"/>
                        </a:moveTo>
                        <a:lnTo>
                          <a:pt x="1510665" y="1089673"/>
                        </a:lnTo>
                        <a:lnTo>
                          <a:pt x="1303020" y="348628"/>
                        </a:lnTo>
                        <a:cubicBezTo>
                          <a:pt x="1171575" y="-121907"/>
                          <a:pt x="332422" y="-110477"/>
                          <a:pt x="204788" y="348628"/>
                        </a:cubicBezTo>
                        <a:lnTo>
                          <a:pt x="0" y="1089673"/>
                        </a:ln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11"/>
                  <p:cNvSpPr/>
                  <p:nvPr/>
                </p:nvSpPr>
                <p:spPr>
                  <a:xfrm>
                    <a:off x="5499734" y="4743436"/>
                    <a:ext cx="1186815" cy="521136"/>
                  </a:xfrm>
                  <a:custGeom>
                    <a:avLst/>
                    <a:gdLst/>
                    <a:ahLst/>
                    <a:cxnLst/>
                    <a:rect l="l" t="t" r="r" b="b"/>
                    <a:pathLst>
                      <a:path w="1186815" h="521136" extrusionOk="0">
                        <a:moveTo>
                          <a:pt x="1186815" y="504838"/>
                        </a:moveTo>
                        <a:lnTo>
                          <a:pt x="1143000" y="348628"/>
                        </a:lnTo>
                        <a:cubicBezTo>
                          <a:pt x="1011555" y="-121907"/>
                          <a:pt x="172403" y="-110477"/>
                          <a:pt x="44768" y="348628"/>
                        </a:cubicBezTo>
                        <a:lnTo>
                          <a:pt x="0" y="511506"/>
                        </a:lnTo>
                        <a:cubicBezTo>
                          <a:pt x="56197" y="506743"/>
                          <a:pt x="121920" y="485788"/>
                          <a:pt x="200025" y="443878"/>
                        </a:cubicBezTo>
                        <a:cubicBezTo>
                          <a:pt x="480060" y="294336"/>
                          <a:pt x="570547" y="306718"/>
                          <a:pt x="849630" y="472453"/>
                        </a:cubicBezTo>
                        <a:cubicBezTo>
                          <a:pt x="936308" y="523888"/>
                          <a:pt x="1069658" y="534365"/>
                          <a:pt x="1186815" y="504838"/>
                        </a:cubicBezTo>
                        <a:close/>
                      </a:path>
                    </a:pathLst>
                  </a:custGeom>
                  <a:solidFill>
                    <a:srgbClr val="C054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11"/>
                  <p:cNvSpPr/>
                  <p:nvPr/>
                </p:nvSpPr>
                <p:spPr>
                  <a:xfrm>
                    <a:off x="5312092" y="5255894"/>
                    <a:ext cx="1564957" cy="782002"/>
                  </a:xfrm>
                  <a:custGeom>
                    <a:avLst/>
                    <a:gdLst/>
                    <a:ahLst/>
                    <a:cxnLst/>
                    <a:rect l="l" t="t" r="r" b="b"/>
                    <a:pathLst>
                      <a:path w="1564957" h="782002" extrusionOk="0">
                        <a:moveTo>
                          <a:pt x="782955" y="0"/>
                        </a:moveTo>
                        <a:cubicBezTo>
                          <a:pt x="1215390" y="0"/>
                          <a:pt x="1564958" y="350520"/>
                          <a:pt x="1564958" y="782003"/>
                        </a:cubicBezTo>
                        <a:lnTo>
                          <a:pt x="1154430" y="782003"/>
                        </a:lnTo>
                        <a:lnTo>
                          <a:pt x="1120140" y="634365"/>
                        </a:lnTo>
                        <a:lnTo>
                          <a:pt x="1122998" y="782003"/>
                        </a:lnTo>
                        <a:lnTo>
                          <a:pt x="517208" y="782003"/>
                        </a:lnTo>
                        <a:lnTo>
                          <a:pt x="506730" y="603885"/>
                        </a:lnTo>
                        <a:lnTo>
                          <a:pt x="458152" y="782003"/>
                        </a:lnTo>
                        <a:lnTo>
                          <a:pt x="0" y="782003"/>
                        </a:lnTo>
                        <a:cubicBezTo>
                          <a:pt x="0" y="349568"/>
                          <a:pt x="350520" y="0"/>
                          <a:pt x="782955" y="0"/>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11"/>
                  <p:cNvSpPr/>
                  <p:nvPr/>
                </p:nvSpPr>
                <p:spPr>
                  <a:xfrm>
                    <a:off x="5401627" y="5339714"/>
                    <a:ext cx="1385887" cy="698182"/>
                  </a:xfrm>
                  <a:custGeom>
                    <a:avLst/>
                    <a:gdLst/>
                    <a:ahLst/>
                    <a:cxnLst/>
                    <a:rect l="l" t="t" r="r" b="b"/>
                    <a:pathLst>
                      <a:path w="1385887" h="698182" extrusionOk="0">
                        <a:moveTo>
                          <a:pt x="0" y="613410"/>
                        </a:moveTo>
                        <a:lnTo>
                          <a:pt x="0" y="698183"/>
                        </a:lnTo>
                        <a:lnTo>
                          <a:pt x="368617" y="698183"/>
                        </a:lnTo>
                        <a:lnTo>
                          <a:pt x="417195" y="520065"/>
                        </a:lnTo>
                        <a:lnTo>
                          <a:pt x="427672" y="698183"/>
                        </a:lnTo>
                        <a:lnTo>
                          <a:pt x="1033463" y="698183"/>
                        </a:lnTo>
                        <a:lnTo>
                          <a:pt x="1030605" y="550545"/>
                        </a:lnTo>
                        <a:lnTo>
                          <a:pt x="1064895" y="698183"/>
                        </a:lnTo>
                        <a:lnTo>
                          <a:pt x="1385888" y="698183"/>
                        </a:lnTo>
                        <a:lnTo>
                          <a:pt x="1385888" y="613410"/>
                        </a:lnTo>
                        <a:cubicBezTo>
                          <a:pt x="1343978" y="267653"/>
                          <a:pt x="1049655" y="0"/>
                          <a:pt x="693420" y="0"/>
                        </a:cubicBezTo>
                        <a:cubicBezTo>
                          <a:pt x="336232" y="0"/>
                          <a:pt x="41910" y="267653"/>
                          <a:pt x="0" y="613410"/>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11"/>
                  <p:cNvSpPr/>
                  <p:nvPr/>
                </p:nvSpPr>
                <p:spPr>
                  <a:xfrm>
                    <a:off x="5454967" y="5406389"/>
                    <a:ext cx="1247775" cy="631507"/>
                  </a:xfrm>
                  <a:custGeom>
                    <a:avLst/>
                    <a:gdLst/>
                    <a:ahLst/>
                    <a:cxnLst/>
                    <a:rect l="l" t="t" r="r" b="b"/>
                    <a:pathLst>
                      <a:path w="1247775" h="631507" extrusionOk="0">
                        <a:moveTo>
                          <a:pt x="0" y="631508"/>
                        </a:moveTo>
                        <a:lnTo>
                          <a:pt x="25717" y="631508"/>
                        </a:lnTo>
                        <a:cubicBezTo>
                          <a:pt x="25717" y="628650"/>
                          <a:pt x="25717" y="626745"/>
                          <a:pt x="25717" y="623888"/>
                        </a:cubicBezTo>
                        <a:cubicBezTo>
                          <a:pt x="25717" y="459105"/>
                          <a:pt x="92392" y="309563"/>
                          <a:pt x="200977" y="200978"/>
                        </a:cubicBezTo>
                        <a:cubicBezTo>
                          <a:pt x="309563" y="92393"/>
                          <a:pt x="458152" y="25718"/>
                          <a:pt x="623888" y="25718"/>
                        </a:cubicBezTo>
                        <a:cubicBezTo>
                          <a:pt x="788670" y="25718"/>
                          <a:pt x="938213" y="92393"/>
                          <a:pt x="1046797" y="200978"/>
                        </a:cubicBezTo>
                        <a:cubicBezTo>
                          <a:pt x="1155382" y="309563"/>
                          <a:pt x="1222057" y="458153"/>
                          <a:pt x="1222057" y="623888"/>
                        </a:cubicBezTo>
                        <a:cubicBezTo>
                          <a:pt x="1222057" y="626745"/>
                          <a:pt x="1222057" y="628650"/>
                          <a:pt x="1222057" y="631508"/>
                        </a:cubicBezTo>
                        <a:lnTo>
                          <a:pt x="1247775" y="631508"/>
                        </a:lnTo>
                        <a:cubicBezTo>
                          <a:pt x="1247775" y="628650"/>
                          <a:pt x="1247775" y="626745"/>
                          <a:pt x="1247775" y="623888"/>
                        </a:cubicBezTo>
                        <a:cubicBezTo>
                          <a:pt x="1247775" y="451485"/>
                          <a:pt x="1178242" y="296228"/>
                          <a:pt x="1064895" y="182880"/>
                        </a:cubicBezTo>
                        <a:cubicBezTo>
                          <a:pt x="952500" y="70485"/>
                          <a:pt x="796290" y="0"/>
                          <a:pt x="623888" y="0"/>
                        </a:cubicBezTo>
                        <a:cubicBezTo>
                          <a:pt x="451485" y="0"/>
                          <a:pt x="296227" y="69533"/>
                          <a:pt x="182880" y="182880"/>
                        </a:cubicBezTo>
                        <a:cubicBezTo>
                          <a:pt x="70485" y="295275"/>
                          <a:pt x="0" y="451485"/>
                          <a:pt x="0" y="623888"/>
                        </a:cubicBezTo>
                        <a:cubicBezTo>
                          <a:pt x="0" y="625793"/>
                          <a:pt x="0" y="628650"/>
                          <a:pt x="0" y="631508"/>
                        </a:cubicBezTo>
                        <a:lnTo>
                          <a:pt x="0" y="631508"/>
                        </a:lnTo>
                        <a:close/>
                        <a:moveTo>
                          <a:pt x="189547" y="631508"/>
                        </a:moveTo>
                        <a:cubicBezTo>
                          <a:pt x="189547" y="497205"/>
                          <a:pt x="244792" y="375285"/>
                          <a:pt x="332422" y="286703"/>
                        </a:cubicBezTo>
                        <a:cubicBezTo>
                          <a:pt x="421005" y="198120"/>
                          <a:pt x="542925" y="143828"/>
                          <a:pt x="678180" y="143828"/>
                        </a:cubicBezTo>
                        <a:cubicBezTo>
                          <a:pt x="813435" y="143828"/>
                          <a:pt x="935355" y="198120"/>
                          <a:pt x="1023938" y="286703"/>
                        </a:cubicBezTo>
                        <a:cubicBezTo>
                          <a:pt x="1112520" y="375285"/>
                          <a:pt x="1166813" y="497205"/>
                          <a:pt x="1166813" y="631508"/>
                        </a:cubicBezTo>
                        <a:lnTo>
                          <a:pt x="1141095" y="631508"/>
                        </a:lnTo>
                        <a:cubicBezTo>
                          <a:pt x="1141095" y="503873"/>
                          <a:pt x="1088707" y="388620"/>
                          <a:pt x="1005840" y="304800"/>
                        </a:cubicBezTo>
                        <a:cubicBezTo>
                          <a:pt x="922020" y="220980"/>
                          <a:pt x="806767" y="169545"/>
                          <a:pt x="678180" y="169545"/>
                        </a:cubicBezTo>
                        <a:cubicBezTo>
                          <a:pt x="550545" y="169545"/>
                          <a:pt x="434340" y="220980"/>
                          <a:pt x="350520" y="304800"/>
                        </a:cubicBezTo>
                        <a:cubicBezTo>
                          <a:pt x="266700" y="388620"/>
                          <a:pt x="215265" y="503873"/>
                          <a:pt x="215265" y="631508"/>
                        </a:cubicBezTo>
                        <a:lnTo>
                          <a:pt x="189547" y="631508"/>
                        </a:lnTo>
                        <a:lnTo>
                          <a:pt x="189547" y="631508"/>
                        </a:lnTo>
                        <a:close/>
                        <a:moveTo>
                          <a:pt x="257175" y="631508"/>
                        </a:moveTo>
                        <a:lnTo>
                          <a:pt x="257175" y="629603"/>
                        </a:lnTo>
                        <a:cubicBezTo>
                          <a:pt x="257175" y="519113"/>
                          <a:pt x="301942" y="420053"/>
                          <a:pt x="374332" y="347663"/>
                        </a:cubicBezTo>
                        <a:cubicBezTo>
                          <a:pt x="446722" y="275273"/>
                          <a:pt x="545782" y="230505"/>
                          <a:pt x="656272" y="230505"/>
                        </a:cubicBezTo>
                        <a:cubicBezTo>
                          <a:pt x="766763" y="230505"/>
                          <a:pt x="865822" y="275273"/>
                          <a:pt x="938213" y="347663"/>
                        </a:cubicBezTo>
                        <a:cubicBezTo>
                          <a:pt x="1010602" y="420053"/>
                          <a:pt x="1055370" y="519113"/>
                          <a:pt x="1055370" y="629603"/>
                        </a:cubicBezTo>
                        <a:lnTo>
                          <a:pt x="1055370" y="631508"/>
                        </a:lnTo>
                        <a:lnTo>
                          <a:pt x="1029652" y="631508"/>
                        </a:lnTo>
                        <a:lnTo>
                          <a:pt x="1029652" y="629603"/>
                        </a:lnTo>
                        <a:cubicBezTo>
                          <a:pt x="1029652" y="526733"/>
                          <a:pt x="987742" y="433388"/>
                          <a:pt x="920115" y="365760"/>
                        </a:cubicBezTo>
                        <a:cubicBezTo>
                          <a:pt x="852488" y="298133"/>
                          <a:pt x="759142" y="256223"/>
                          <a:pt x="656272" y="256223"/>
                        </a:cubicBezTo>
                        <a:cubicBezTo>
                          <a:pt x="553402" y="256223"/>
                          <a:pt x="460057" y="298133"/>
                          <a:pt x="392430" y="365760"/>
                        </a:cubicBezTo>
                        <a:cubicBezTo>
                          <a:pt x="324802" y="433388"/>
                          <a:pt x="282892" y="526733"/>
                          <a:pt x="282892" y="629603"/>
                        </a:cubicBezTo>
                        <a:lnTo>
                          <a:pt x="282892" y="631508"/>
                        </a:lnTo>
                        <a:lnTo>
                          <a:pt x="257175" y="631508"/>
                        </a:lnTo>
                        <a:lnTo>
                          <a:pt x="257175" y="631508"/>
                        </a:lnTo>
                        <a:close/>
                        <a:moveTo>
                          <a:pt x="380047" y="631508"/>
                        </a:moveTo>
                        <a:cubicBezTo>
                          <a:pt x="383857" y="556260"/>
                          <a:pt x="415290" y="488633"/>
                          <a:pt x="465772" y="439103"/>
                        </a:cubicBezTo>
                        <a:cubicBezTo>
                          <a:pt x="519113" y="385763"/>
                          <a:pt x="591502" y="353378"/>
                          <a:pt x="672465" y="353378"/>
                        </a:cubicBezTo>
                        <a:cubicBezTo>
                          <a:pt x="753427" y="353378"/>
                          <a:pt x="826770" y="385763"/>
                          <a:pt x="879157" y="439103"/>
                        </a:cubicBezTo>
                        <a:cubicBezTo>
                          <a:pt x="928688" y="488633"/>
                          <a:pt x="961072" y="556260"/>
                          <a:pt x="964882" y="631508"/>
                        </a:cubicBezTo>
                        <a:lnTo>
                          <a:pt x="939165" y="631508"/>
                        </a:lnTo>
                        <a:cubicBezTo>
                          <a:pt x="935355" y="563880"/>
                          <a:pt x="906780" y="501968"/>
                          <a:pt x="861060" y="457200"/>
                        </a:cubicBezTo>
                        <a:cubicBezTo>
                          <a:pt x="812482" y="408623"/>
                          <a:pt x="745807" y="379095"/>
                          <a:pt x="672465" y="379095"/>
                        </a:cubicBezTo>
                        <a:cubicBezTo>
                          <a:pt x="599122" y="379095"/>
                          <a:pt x="532447" y="408623"/>
                          <a:pt x="483870" y="457200"/>
                        </a:cubicBezTo>
                        <a:cubicBezTo>
                          <a:pt x="439102" y="501968"/>
                          <a:pt x="409575" y="563880"/>
                          <a:pt x="405765" y="631508"/>
                        </a:cubicBezTo>
                        <a:lnTo>
                          <a:pt x="380047" y="631508"/>
                        </a:lnTo>
                        <a:lnTo>
                          <a:pt x="380047" y="631508"/>
                        </a:lnTo>
                        <a:close/>
                        <a:moveTo>
                          <a:pt x="496252" y="631508"/>
                        </a:moveTo>
                        <a:cubicBezTo>
                          <a:pt x="498157" y="583883"/>
                          <a:pt x="519113" y="541020"/>
                          <a:pt x="550545" y="509588"/>
                        </a:cubicBezTo>
                        <a:cubicBezTo>
                          <a:pt x="583882" y="476250"/>
                          <a:pt x="630555" y="455295"/>
                          <a:pt x="681990" y="455295"/>
                        </a:cubicBezTo>
                        <a:cubicBezTo>
                          <a:pt x="733425" y="455295"/>
                          <a:pt x="780097" y="476250"/>
                          <a:pt x="813435" y="509588"/>
                        </a:cubicBezTo>
                        <a:cubicBezTo>
                          <a:pt x="844867" y="541020"/>
                          <a:pt x="864870" y="583883"/>
                          <a:pt x="867727" y="631508"/>
                        </a:cubicBezTo>
                        <a:lnTo>
                          <a:pt x="841057" y="631508"/>
                        </a:lnTo>
                        <a:cubicBezTo>
                          <a:pt x="839152" y="590550"/>
                          <a:pt x="821055" y="554355"/>
                          <a:pt x="794385" y="527685"/>
                        </a:cubicBezTo>
                        <a:cubicBezTo>
                          <a:pt x="765810" y="499110"/>
                          <a:pt x="725805" y="481013"/>
                          <a:pt x="681038" y="481013"/>
                        </a:cubicBezTo>
                        <a:cubicBezTo>
                          <a:pt x="637222" y="481013"/>
                          <a:pt x="597217" y="499110"/>
                          <a:pt x="567690" y="527685"/>
                        </a:cubicBezTo>
                        <a:cubicBezTo>
                          <a:pt x="541020" y="554355"/>
                          <a:pt x="522922" y="591503"/>
                          <a:pt x="521017" y="631508"/>
                        </a:cubicBezTo>
                        <a:lnTo>
                          <a:pt x="496252" y="631508"/>
                        </a:lnTo>
                        <a:lnTo>
                          <a:pt x="496252" y="631508"/>
                        </a:lnTo>
                        <a:close/>
                        <a:moveTo>
                          <a:pt x="571500" y="631508"/>
                        </a:moveTo>
                        <a:cubicBezTo>
                          <a:pt x="572452" y="568643"/>
                          <a:pt x="624840" y="518160"/>
                          <a:pt x="687705" y="518160"/>
                        </a:cubicBezTo>
                        <a:cubicBezTo>
                          <a:pt x="750570" y="518160"/>
                          <a:pt x="802005" y="568643"/>
                          <a:pt x="803910" y="631508"/>
                        </a:cubicBezTo>
                        <a:lnTo>
                          <a:pt x="778192" y="631508"/>
                        </a:lnTo>
                        <a:cubicBezTo>
                          <a:pt x="777240" y="582930"/>
                          <a:pt x="737235" y="543878"/>
                          <a:pt x="687705" y="543878"/>
                        </a:cubicBezTo>
                        <a:cubicBezTo>
                          <a:pt x="638175" y="543878"/>
                          <a:pt x="599122" y="582930"/>
                          <a:pt x="597217" y="631508"/>
                        </a:cubicBezTo>
                        <a:lnTo>
                          <a:pt x="571500" y="631508"/>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888" name="Google Shape;888;p11"/>
              <p:cNvSpPr/>
              <p:nvPr/>
            </p:nvSpPr>
            <p:spPr>
              <a:xfrm>
                <a:off x="4633802" y="1134427"/>
                <a:ext cx="2701644" cy="3765336"/>
              </a:xfrm>
              <a:custGeom>
                <a:avLst/>
                <a:gdLst/>
                <a:ahLst/>
                <a:cxnLst/>
                <a:rect l="l" t="t" r="r" b="b"/>
                <a:pathLst>
                  <a:path w="2701644" h="3765336" extrusionOk="0">
                    <a:moveTo>
                      <a:pt x="331580" y="2976563"/>
                    </a:moveTo>
                    <a:cubicBezTo>
                      <a:pt x="327770" y="3114675"/>
                      <a:pt x="372537" y="3252788"/>
                      <a:pt x="465882" y="3368040"/>
                    </a:cubicBezTo>
                    <a:cubicBezTo>
                      <a:pt x="602090" y="3537585"/>
                      <a:pt x="792590" y="3656648"/>
                      <a:pt x="1020238" y="3708083"/>
                    </a:cubicBezTo>
                    <a:cubicBezTo>
                      <a:pt x="1227882" y="3755708"/>
                      <a:pt x="1437432" y="3772853"/>
                      <a:pt x="1666032" y="3762375"/>
                    </a:cubicBezTo>
                    <a:lnTo>
                      <a:pt x="1694607" y="3761423"/>
                    </a:lnTo>
                    <a:cubicBezTo>
                      <a:pt x="1807955" y="3756660"/>
                      <a:pt x="1913682" y="3732848"/>
                      <a:pt x="2010838" y="3692843"/>
                    </a:cubicBezTo>
                    <a:cubicBezTo>
                      <a:pt x="2191813" y="3617595"/>
                      <a:pt x="2320400" y="3485198"/>
                      <a:pt x="2388980" y="3301365"/>
                    </a:cubicBezTo>
                    <a:cubicBezTo>
                      <a:pt x="2430890" y="3188970"/>
                      <a:pt x="2443273" y="3076575"/>
                      <a:pt x="2426128" y="2966085"/>
                    </a:cubicBezTo>
                    <a:cubicBezTo>
                      <a:pt x="2377550" y="2649855"/>
                      <a:pt x="2434700" y="2355533"/>
                      <a:pt x="2594720" y="2092642"/>
                    </a:cubicBezTo>
                    <a:cubicBezTo>
                      <a:pt x="2709020" y="1905953"/>
                      <a:pt x="2731880" y="1699260"/>
                      <a:pt x="2662348" y="1491615"/>
                    </a:cubicBezTo>
                    <a:lnTo>
                      <a:pt x="2598530" y="1302068"/>
                    </a:lnTo>
                    <a:lnTo>
                      <a:pt x="2585195" y="1350645"/>
                    </a:lnTo>
                    <a:cubicBezTo>
                      <a:pt x="2520425" y="1593533"/>
                      <a:pt x="2361357" y="1774508"/>
                      <a:pt x="2129900" y="1870710"/>
                    </a:cubicBezTo>
                    <a:lnTo>
                      <a:pt x="1881297" y="1974533"/>
                    </a:lnTo>
                    <a:lnTo>
                      <a:pt x="1879392" y="1970723"/>
                    </a:lnTo>
                    <a:cubicBezTo>
                      <a:pt x="1721278" y="1659255"/>
                      <a:pt x="1745090" y="1305878"/>
                      <a:pt x="1935590" y="1026795"/>
                    </a:cubicBezTo>
                    <a:cubicBezTo>
                      <a:pt x="2121328" y="755332"/>
                      <a:pt x="2150855" y="434340"/>
                      <a:pt x="2018457" y="133350"/>
                    </a:cubicBezTo>
                    <a:lnTo>
                      <a:pt x="1960355" y="0"/>
                    </a:lnTo>
                    <a:lnTo>
                      <a:pt x="1912730" y="154305"/>
                    </a:lnTo>
                    <a:cubicBezTo>
                      <a:pt x="1834625" y="407670"/>
                      <a:pt x="1672700" y="596265"/>
                      <a:pt x="1434575" y="713423"/>
                    </a:cubicBezTo>
                    <a:cubicBezTo>
                      <a:pt x="1044050" y="903923"/>
                      <a:pt x="792590" y="1240155"/>
                      <a:pt x="721152" y="1668780"/>
                    </a:cubicBezTo>
                    <a:lnTo>
                      <a:pt x="704007" y="1767840"/>
                    </a:lnTo>
                    <a:lnTo>
                      <a:pt x="597327" y="1704023"/>
                    </a:lnTo>
                    <a:cubicBezTo>
                      <a:pt x="366822" y="1566863"/>
                      <a:pt x="247760" y="1320165"/>
                      <a:pt x="283002" y="1054418"/>
                    </a:cubicBezTo>
                    <a:lnTo>
                      <a:pt x="283955" y="1045845"/>
                    </a:lnTo>
                    <a:lnTo>
                      <a:pt x="190610" y="1170623"/>
                    </a:lnTo>
                    <a:cubicBezTo>
                      <a:pt x="-43705" y="1485900"/>
                      <a:pt x="-63708" y="1889760"/>
                      <a:pt x="140127" y="2225993"/>
                    </a:cubicBezTo>
                    <a:cubicBezTo>
                      <a:pt x="273477" y="2446973"/>
                      <a:pt x="339200" y="2701290"/>
                      <a:pt x="331580" y="2976563"/>
                    </a:cubicBez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11"/>
              <p:cNvSpPr/>
              <p:nvPr/>
            </p:nvSpPr>
            <p:spPr>
              <a:xfrm>
                <a:off x="5178635" y="2499359"/>
                <a:ext cx="1800332" cy="2298773"/>
              </a:xfrm>
              <a:custGeom>
                <a:avLst/>
                <a:gdLst/>
                <a:ahLst/>
                <a:cxnLst/>
                <a:rect l="l" t="t" r="r" b="b"/>
                <a:pathLst>
                  <a:path w="1800332" h="2298773" extrusionOk="0">
                    <a:moveTo>
                      <a:pt x="1800333" y="776288"/>
                    </a:moveTo>
                    <a:cubicBezTo>
                      <a:pt x="1511725" y="828675"/>
                      <a:pt x="1363135" y="898208"/>
                      <a:pt x="1213593" y="1168718"/>
                    </a:cubicBezTo>
                    <a:cubicBezTo>
                      <a:pt x="933558" y="884872"/>
                      <a:pt x="699242" y="544830"/>
                      <a:pt x="803065" y="0"/>
                    </a:cubicBezTo>
                    <a:cubicBezTo>
                      <a:pt x="384917" y="386715"/>
                      <a:pt x="308717" y="877253"/>
                      <a:pt x="443972" y="1382078"/>
                    </a:cubicBezTo>
                    <a:cubicBezTo>
                      <a:pt x="243947" y="1327785"/>
                      <a:pt x="133457" y="1214438"/>
                      <a:pt x="36302" y="1018222"/>
                    </a:cubicBezTo>
                    <a:cubicBezTo>
                      <a:pt x="-16085" y="1438275"/>
                      <a:pt x="-72283" y="1875473"/>
                      <a:pt x="337292" y="2123123"/>
                    </a:cubicBezTo>
                    <a:cubicBezTo>
                      <a:pt x="1080243" y="2573655"/>
                      <a:pt x="1832718" y="2098358"/>
                      <a:pt x="1622215" y="1367790"/>
                    </a:cubicBezTo>
                    <a:cubicBezTo>
                      <a:pt x="1567922" y="1180148"/>
                      <a:pt x="1597450" y="1006793"/>
                      <a:pt x="1800333" y="77628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11"/>
              <p:cNvSpPr/>
              <p:nvPr/>
            </p:nvSpPr>
            <p:spPr>
              <a:xfrm>
                <a:off x="6115050" y="1686877"/>
                <a:ext cx="384139" cy="691514"/>
              </a:xfrm>
              <a:custGeom>
                <a:avLst/>
                <a:gdLst/>
                <a:ahLst/>
                <a:cxnLst/>
                <a:rect l="l" t="t" r="r" b="b"/>
                <a:pathLst>
                  <a:path w="384139" h="691514" extrusionOk="0">
                    <a:moveTo>
                      <a:pt x="0" y="691515"/>
                    </a:moveTo>
                    <a:cubicBezTo>
                      <a:pt x="276225" y="562927"/>
                      <a:pt x="418147" y="342900"/>
                      <a:pt x="377190" y="0"/>
                    </a:cubicBezTo>
                    <a:cubicBezTo>
                      <a:pt x="316230" y="269557"/>
                      <a:pt x="60007" y="299085"/>
                      <a:pt x="0" y="691515"/>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11"/>
              <p:cNvSpPr/>
              <p:nvPr/>
            </p:nvSpPr>
            <p:spPr>
              <a:xfrm>
                <a:off x="4811367" y="2786062"/>
                <a:ext cx="261037" cy="540067"/>
              </a:xfrm>
              <a:custGeom>
                <a:avLst/>
                <a:gdLst/>
                <a:ahLst/>
                <a:cxnLst/>
                <a:rect l="l" t="t" r="r" b="b"/>
                <a:pathLst>
                  <a:path w="261037" h="540067" extrusionOk="0">
                    <a:moveTo>
                      <a:pt x="255932" y="540068"/>
                    </a:moveTo>
                    <a:cubicBezTo>
                      <a:pt x="18760" y="402907"/>
                      <a:pt x="-61250" y="225743"/>
                      <a:pt x="48287" y="0"/>
                    </a:cubicBezTo>
                    <a:cubicBezTo>
                      <a:pt x="98770" y="211455"/>
                      <a:pt x="294985" y="300990"/>
                      <a:pt x="255932" y="54006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11"/>
              <p:cNvSpPr/>
              <p:nvPr/>
            </p:nvSpPr>
            <p:spPr>
              <a:xfrm>
                <a:off x="5528309" y="3760469"/>
                <a:ext cx="1090895" cy="893491"/>
              </a:xfrm>
              <a:custGeom>
                <a:avLst/>
                <a:gdLst/>
                <a:ahLst/>
                <a:cxnLst/>
                <a:rect l="l" t="t" r="r" b="b"/>
                <a:pathLst>
                  <a:path w="1090895" h="893491" extrusionOk="0">
                    <a:moveTo>
                      <a:pt x="0" y="305753"/>
                    </a:moveTo>
                    <a:cubicBezTo>
                      <a:pt x="150495" y="548640"/>
                      <a:pt x="271463" y="356235"/>
                      <a:pt x="423863" y="497205"/>
                    </a:cubicBezTo>
                    <a:cubicBezTo>
                      <a:pt x="350520" y="299085"/>
                      <a:pt x="484822" y="149543"/>
                      <a:pt x="495300" y="0"/>
                    </a:cubicBezTo>
                    <a:cubicBezTo>
                      <a:pt x="534353" y="131445"/>
                      <a:pt x="777240" y="317183"/>
                      <a:pt x="734378" y="482918"/>
                    </a:cubicBezTo>
                    <a:cubicBezTo>
                      <a:pt x="835343" y="355283"/>
                      <a:pt x="1022033" y="409575"/>
                      <a:pt x="1061085" y="192405"/>
                    </a:cubicBezTo>
                    <a:cubicBezTo>
                      <a:pt x="1195388" y="674370"/>
                      <a:pt x="845820" y="840105"/>
                      <a:pt x="611505" y="882968"/>
                    </a:cubicBezTo>
                    <a:cubicBezTo>
                      <a:pt x="276225" y="942975"/>
                      <a:pt x="60960" y="745808"/>
                      <a:pt x="0" y="305753"/>
                    </a:cubicBezTo>
                    <a:close/>
                  </a:path>
                </a:pathLst>
              </a:custGeom>
              <a:solidFill>
                <a:srgbClr val="FFF6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93" name="Google Shape;893;p11"/>
          <p:cNvGrpSpPr/>
          <p:nvPr/>
        </p:nvGrpSpPr>
        <p:grpSpPr>
          <a:xfrm>
            <a:off x="2310981" y="1562306"/>
            <a:ext cx="7960443" cy="3493473"/>
            <a:chOff x="3613692" y="2295525"/>
            <a:chExt cx="5242652" cy="2300759"/>
          </a:xfrm>
        </p:grpSpPr>
        <p:sp>
          <p:nvSpPr>
            <p:cNvPr id="894" name="Google Shape;894;p11"/>
            <p:cNvSpPr/>
            <p:nvPr/>
          </p:nvSpPr>
          <p:spPr>
            <a:xfrm>
              <a:off x="3613692" y="2327430"/>
              <a:ext cx="1292542" cy="2268854"/>
            </a:xfrm>
            <a:custGeom>
              <a:avLst/>
              <a:gdLst/>
              <a:ahLst/>
              <a:cxnLst/>
              <a:rect l="l" t="t" r="r" b="b"/>
              <a:pathLst>
                <a:path w="1292542" h="2268854" extrusionOk="0">
                  <a:moveTo>
                    <a:pt x="915353" y="0"/>
                  </a:moveTo>
                  <a:lnTo>
                    <a:pt x="1037273" y="732473"/>
                  </a:lnTo>
                  <a:lnTo>
                    <a:pt x="874395" y="713423"/>
                  </a:lnTo>
                  <a:lnTo>
                    <a:pt x="1044893" y="779145"/>
                  </a:lnTo>
                  <a:lnTo>
                    <a:pt x="1103948" y="1134428"/>
                  </a:lnTo>
                  <a:lnTo>
                    <a:pt x="1142048" y="1363028"/>
                  </a:lnTo>
                  <a:lnTo>
                    <a:pt x="872490" y="1320165"/>
                  </a:lnTo>
                  <a:lnTo>
                    <a:pt x="1152525" y="1423988"/>
                  </a:lnTo>
                  <a:lnTo>
                    <a:pt x="1220153" y="1831658"/>
                  </a:lnTo>
                  <a:lnTo>
                    <a:pt x="889635" y="1815465"/>
                  </a:lnTo>
                  <a:lnTo>
                    <a:pt x="1240155" y="1957388"/>
                  </a:lnTo>
                  <a:lnTo>
                    <a:pt x="1292543" y="2268855"/>
                  </a:lnTo>
                  <a:lnTo>
                    <a:pt x="645795" y="2268855"/>
                  </a:lnTo>
                  <a:lnTo>
                    <a:pt x="0" y="2268855"/>
                  </a:lnTo>
                  <a:lnTo>
                    <a:pt x="142875" y="1915478"/>
                  </a:lnTo>
                  <a:lnTo>
                    <a:pt x="368618" y="1775460"/>
                  </a:lnTo>
                  <a:lnTo>
                    <a:pt x="175260" y="1835468"/>
                  </a:lnTo>
                  <a:lnTo>
                    <a:pt x="408623" y="1256348"/>
                  </a:lnTo>
                  <a:lnTo>
                    <a:pt x="645795" y="1143000"/>
                  </a:lnTo>
                  <a:lnTo>
                    <a:pt x="440055" y="1179195"/>
                  </a:lnTo>
                  <a:lnTo>
                    <a:pt x="458153" y="1134428"/>
                  </a:lnTo>
                  <a:lnTo>
                    <a:pt x="687705" y="564833"/>
                  </a:lnTo>
                  <a:lnTo>
                    <a:pt x="818198" y="501015"/>
                  </a:lnTo>
                  <a:lnTo>
                    <a:pt x="709613" y="510540"/>
                  </a:lnTo>
                  <a:close/>
                </a:path>
              </a:pathLst>
            </a:custGeom>
            <a:solidFill>
              <a:srgbClr val="332D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11"/>
            <p:cNvSpPr/>
            <p:nvPr/>
          </p:nvSpPr>
          <p:spPr>
            <a:xfrm>
              <a:off x="4479514" y="2327430"/>
              <a:ext cx="426719" cy="2267902"/>
            </a:xfrm>
            <a:custGeom>
              <a:avLst/>
              <a:gdLst/>
              <a:ahLst/>
              <a:cxnLst/>
              <a:rect l="l" t="t" r="r" b="b"/>
              <a:pathLst>
                <a:path w="426719" h="2267902" extrusionOk="0">
                  <a:moveTo>
                    <a:pt x="49530" y="0"/>
                  </a:moveTo>
                  <a:lnTo>
                    <a:pt x="171450" y="732473"/>
                  </a:lnTo>
                  <a:lnTo>
                    <a:pt x="106680" y="724853"/>
                  </a:lnTo>
                  <a:lnTo>
                    <a:pt x="49530" y="0"/>
                  </a:lnTo>
                  <a:lnTo>
                    <a:pt x="49530" y="0"/>
                  </a:lnTo>
                  <a:close/>
                  <a:moveTo>
                    <a:pt x="23813" y="1815465"/>
                  </a:moveTo>
                  <a:lnTo>
                    <a:pt x="203835" y="1957388"/>
                  </a:lnTo>
                  <a:lnTo>
                    <a:pt x="228600" y="2267903"/>
                  </a:lnTo>
                  <a:lnTo>
                    <a:pt x="426720" y="2267903"/>
                  </a:lnTo>
                  <a:lnTo>
                    <a:pt x="375285" y="1956435"/>
                  </a:lnTo>
                  <a:lnTo>
                    <a:pt x="242888" y="1903095"/>
                  </a:lnTo>
                  <a:lnTo>
                    <a:pt x="242888" y="1903095"/>
                  </a:lnTo>
                  <a:lnTo>
                    <a:pt x="23813" y="1815465"/>
                  </a:lnTo>
                  <a:lnTo>
                    <a:pt x="23813" y="1815465"/>
                  </a:lnTo>
                  <a:close/>
                  <a:moveTo>
                    <a:pt x="6667" y="1320165"/>
                  </a:moveTo>
                  <a:lnTo>
                    <a:pt x="158115" y="1376363"/>
                  </a:lnTo>
                  <a:lnTo>
                    <a:pt x="183832" y="1385888"/>
                  </a:lnTo>
                  <a:lnTo>
                    <a:pt x="285750" y="1423988"/>
                  </a:lnTo>
                  <a:lnTo>
                    <a:pt x="353378" y="1831658"/>
                  </a:lnTo>
                  <a:lnTo>
                    <a:pt x="192405" y="1824038"/>
                  </a:lnTo>
                  <a:lnTo>
                    <a:pt x="161925" y="1440180"/>
                  </a:lnTo>
                  <a:lnTo>
                    <a:pt x="6667" y="1320165"/>
                  </a:lnTo>
                  <a:lnTo>
                    <a:pt x="6667" y="1320165"/>
                  </a:lnTo>
                  <a:close/>
                  <a:moveTo>
                    <a:pt x="0" y="709613"/>
                  </a:moveTo>
                  <a:lnTo>
                    <a:pt x="114300" y="822008"/>
                  </a:lnTo>
                  <a:lnTo>
                    <a:pt x="155257" y="1343978"/>
                  </a:lnTo>
                  <a:lnTo>
                    <a:pt x="276225" y="1363028"/>
                  </a:lnTo>
                  <a:lnTo>
                    <a:pt x="238125" y="1134428"/>
                  </a:lnTo>
                  <a:lnTo>
                    <a:pt x="179070" y="779145"/>
                  </a:lnTo>
                  <a:lnTo>
                    <a:pt x="137160" y="762953"/>
                  </a:lnTo>
                  <a:lnTo>
                    <a:pt x="0" y="709613"/>
                  </a:lnTo>
                  <a:close/>
                </a:path>
              </a:pathLst>
            </a:custGeom>
            <a:solidFill>
              <a:srgbClr val="FF91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11"/>
            <p:cNvSpPr/>
            <p:nvPr/>
          </p:nvSpPr>
          <p:spPr>
            <a:xfrm>
              <a:off x="7563802" y="2295525"/>
              <a:ext cx="1292542" cy="2268854"/>
            </a:xfrm>
            <a:custGeom>
              <a:avLst/>
              <a:gdLst/>
              <a:ahLst/>
              <a:cxnLst/>
              <a:rect l="l" t="t" r="r" b="b"/>
              <a:pathLst>
                <a:path w="1292542" h="2268854" extrusionOk="0">
                  <a:moveTo>
                    <a:pt x="376238" y="0"/>
                  </a:moveTo>
                  <a:lnTo>
                    <a:pt x="255270" y="732473"/>
                  </a:lnTo>
                  <a:lnTo>
                    <a:pt x="418147" y="713423"/>
                  </a:lnTo>
                  <a:lnTo>
                    <a:pt x="247650" y="779145"/>
                  </a:lnTo>
                  <a:lnTo>
                    <a:pt x="188595" y="1134428"/>
                  </a:lnTo>
                  <a:lnTo>
                    <a:pt x="150495" y="1363028"/>
                  </a:lnTo>
                  <a:lnTo>
                    <a:pt x="420053" y="1320165"/>
                  </a:lnTo>
                  <a:lnTo>
                    <a:pt x="140017" y="1423988"/>
                  </a:lnTo>
                  <a:lnTo>
                    <a:pt x="72390" y="1831658"/>
                  </a:lnTo>
                  <a:lnTo>
                    <a:pt x="402907" y="1815465"/>
                  </a:lnTo>
                  <a:lnTo>
                    <a:pt x="51435" y="1957388"/>
                  </a:lnTo>
                  <a:lnTo>
                    <a:pt x="0" y="2268855"/>
                  </a:lnTo>
                  <a:lnTo>
                    <a:pt x="645795" y="2268855"/>
                  </a:lnTo>
                  <a:lnTo>
                    <a:pt x="1292542" y="2268855"/>
                  </a:lnTo>
                  <a:lnTo>
                    <a:pt x="1149667" y="1915478"/>
                  </a:lnTo>
                  <a:lnTo>
                    <a:pt x="923925" y="1775460"/>
                  </a:lnTo>
                  <a:lnTo>
                    <a:pt x="1117283" y="1835468"/>
                  </a:lnTo>
                  <a:lnTo>
                    <a:pt x="883920" y="1256348"/>
                  </a:lnTo>
                  <a:lnTo>
                    <a:pt x="646747" y="1143000"/>
                  </a:lnTo>
                  <a:lnTo>
                    <a:pt x="852487" y="1179195"/>
                  </a:lnTo>
                  <a:lnTo>
                    <a:pt x="834390" y="1134428"/>
                  </a:lnTo>
                  <a:lnTo>
                    <a:pt x="604838" y="564833"/>
                  </a:lnTo>
                  <a:lnTo>
                    <a:pt x="474345" y="501015"/>
                  </a:lnTo>
                  <a:lnTo>
                    <a:pt x="582930" y="510540"/>
                  </a:lnTo>
                  <a:close/>
                </a:path>
              </a:pathLst>
            </a:custGeom>
            <a:solidFill>
              <a:srgbClr val="332D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11"/>
            <p:cNvSpPr/>
            <p:nvPr/>
          </p:nvSpPr>
          <p:spPr>
            <a:xfrm>
              <a:off x="7563802" y="2295525"/>
              <a:ext cx="426719" cy="2267902"/>
            </a:xfrm>
            <a:custGeom>
              <a:avLst/>
              <a:gdLst/>
              <a:ahLst/>
              <a:cxnLst/>
              <a:rect l="l" t="t" r="r" b="b"/>
              <a:pathLst>
                <a:path w="426719" h="2267902" extrusionOk="0">
                  <a:moveTo>
                    <a:pt x="376238" y="0"/>
                  </a:moveTo>
                  <a:lnTo>
                    <a:pt x="254317" y="732473"/>
                  </a:lnTo>
                  <a:lnTo>
                    <a:pt x="319088" y="724853"/>
                  </a:lnTo>
                  <a:lnTo>
                    <a:pt x="376238" y="0"/>
                  </a:lnTo>
                  <a:lnTo>
                    <a:pt x="376238" y="0"/>
                  </a:lnTo>
                  <a:close/>
                  <a:moveTo>
                    <a:pt x="402907" y="1815465"/>
                  </a:moveTo>
                  <a:lnTo>
                    <a:pt x="222885" y="1957388"/>
                  </a:lnTo>
                  <a:lnTo>
                    <a:pt x="198120" y="2267903"/>
                  </a:lnTo>
                  <a:lnTo>
                    <a:pt x="0" y="2267903"/>
                  </a:lnTo>
                  <a:lnTo>
                    <a:pt x="51435" y="1956435"/>
                  </a:lnTo>
                  <a:lnTo>
                    <a:pt x="183832" y="1903095"/>
                  </a:lnTo>
                  <a:lnTo>
                    <a:pt x="183832" y="1903095"/>
                  </a:lnTo>
                  <a:lnTo>
                    <a:pt x="402907" y="1815465"/>
                  </a:lnTo>
                  <a:lnTo>
                    <a:pt x="402907" y="1815465"/>
                  </a:lnTo>
                  <a:close/>
                  <a:moveTo>
                    <a:pt x="420053" y="1320165"/>
                  </a:moveTo>
                  <a:lnTo>
                    <a:pt x="268605" y="1376363"/>
                  </a:lnTo>
                  <a:lnTo>
                    <a:pt x="242888" y="1385888"/>
                  </a:lnTo>
                  <a:lnTo>
                    <a:pt x="140970" y="1423988"/>
                  </a:lnTo>
                  <a:lnTo>
                    <a:pt x="73342" y="1831658"/>
                  </a:lnTo>
                  <a:lnTo>
                    <a:pt x="234315" y="1824038"/>
                  </a:lnTo>
                  <a:lnTo>
                    <a:pt x="264795" y="1440180"/>
                  </a:lnTo>
                  <a:lnTo>
                    <a:pt x="420053" y="1320165"/>
                  </a:lnTo>
                  <a:lnTo>
                    <a:pt x="420053" y="1320165"/>
                  </a:lnTo>
                  <a:close/>
                  <a:moveTo>
                    <a:pt x="426720" y="709613"/>
                  </a:moveTo>
                  <a:lnTo>
                    <a:pt x="312420" y="822008"/>
                  </a:lnTo>
                  <a:lnTo>
                    <a:pt x="271463" y="1343978"/>
                  </a:lnTo>
                  <a:lnTo>
                    <a:pt x="150495" y="1363028"/>
                  </a:lnTo>
                  <a:lnTo>
                    <a:pt x="188595" y="1134428"/>
                  </a:lnTo>
                  <a:lnTo>
                    <a:pt x="247650" y="779145"/>
                  </a:lnTo>
                  <a:lnTo>
                    <a:pt x="289560" y="762953"/>
                  </a:lnTo>
                  <a:lnTo>
                    <a:pt x="426720" y="709613"/>
                  </a:lnTo>
                  <a:close/>
                </a:path>
              </a:pathLst>
            </a:custGeom>
            <a:solidFill>
              <a:srgbClr val="FF91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8" name="Google Shape;898;p11"/>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endParaRPr/>
          </a:p>
        </p:txBody>
      </p:sp>
      <p:sp>
        <p:nvSpPr>
          <p:cNvPr id="899" name="Google Shape;899;p11"/>
          <p:cNvSpPr txBox="1">
            <a:spLocks noGrp="1"/>
          </p:cNvSpPr>
          <p:nvPr>
            <p:ph type="body" idx="1"/>
          </p:nvPr>
        </p:nvSpPr>
        <p:spPr>
          <a:xfrm>
            <a:off x="633475" y="5270450"/>
            <a:ext cx="109092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Clr>
                <a:schemeClr val="lt1"/>
              </a:buClr>
              <a:buSzPts val="1900"/>
              <a:buChar char="●"/>
              <a:defRPr>
                <a:solidFill>
                  <a:schemeClr val="lt1"/>
                </a:solidFill>
              </a:defRPr>
            </a:lvl1pPr>
            <a:lvl2pPr marL="914400" lvl="1" indent="-349250" algn="ctr">
              <a:spcBef>
                <a:spcPts val="2100"/>
              </a:spcBef>
              <a:spcAft>
                <a:spcPts val="0"/>
              </a:spcAft>
              <a:buClr>
                <a:schemeClr val="lt1"/>
              </a:buClr>
              <a:buSzPts val="1900"/>
              <a:buChar char="○"/>
              <a:defRPr>
                <a:solidFill>
                  <a:schemeClr val="lt1"/>
                </a:solidFill>
              </a:defRPr>
            </a:lvl2pPr>
            <a:lvl3pPr marL="1371600" lvl="2" indent="-349250" algn="ctr">
              <a:spcBef>
                <a:spcPts val="2100"/>
              </a:spcBef>
              <a:spcAft>
                <a:spcPts val="0"/>
              </a:spcAft>
              <a:buClr>
                <a:schemeClr val="lt1"/>
              </a:buClr>
              <a:buSzPts val="1900"/>
              <a:buChar char="■"/>
              <a:defRPr>
                <a:solidFill>
                  <a:schemeClr val="lt1"/>
                </a:solidFill>
              </a:defRPr>
            </a:lvl3pPr>
            <a:lvl4pPr marL="1828800" lvl="3" indent="-349250" algn="ctr">
              <a:spcBef>
                <a:spcPts val="2100"/>
              </a:spcBef>
              <a:spcAft>
                <a:spcPts val="0"/>
              </a:spcAft>
              <a:buClr>
                <a:schemeClr val="lt1"/>
              </a:buClr>
              <a:buSzPts val="1900"/>
              <a:buChar char="●"/>
              <a:defRPr>
                <a:solidFill>
                  <a:schemeClr val="lt1"/>
                </a:solidFill>
              </a:defRPr>
            </a:lvl4pPr>
            <a:lvl5pPr marL="2286000" lvl="4" indent="-349250" algn="ctr">
              <a:spcBef>
                <a:spcPts val="2100"/>
              </a:spcBef>
              <a:spcAft>
                <a:spcPts val="0"/>
              </a:spcAft>
              <a:buClr>
                <a:schemeClr val="lt1"/>
              </a:buClr>
              <a:buSzPts val="1900"/>
              <a:buChar char="○"/>
              <a:defRPr>
                <a:solidFill>
                  <a:schemeClr val="lt1"/>
                </a:solidFill>
              </a:defRPr>
            </a:lvl5pPr>
            <a:lvl6pPr marL="2743200" lvl="5" indent="-349250" algn="ctr">
              <a:spcBef>
                <a:spcPts val="2100"/>
              </a:spcBef>
              <a:spcAft>
                <a:spcPts val="0"/>
              </a:spcAft>
              <a:buClr>
                <a:schemeClr val="lt1"/>
              </a:buClr>
              <a:buSzPts val="1900"/>
              <a:buChar char="■"/>
              <a:defRPr>
                <a:solidFill>
                  <a:schemeClr val="lt1"/>
                </a:solidFill>
              </a:defRPr>
            </a:lvl6pPr>
            <a:lvl7pPr marL="3200400" lvl="6" indent="-349250" algn="ctr">
              <a:spcBef>
                <a:spcPts val="2100"/>
              </a:spcBef>
              <a:spcAft>
                <a:spcPts val="0"/>
              </a:spcAft>
              <a:buClr>
                <a:schemeClr val="lt1"/>
              </a:buClr>
              <a:buSzPts val="1900"/>
              <a:buChar char="●"/>
              <a:defRPr>
                <a:solidFill>
                  <a:schemeClr val="lt1"/>
                </a:solidFill>
              </a:defRPr>
            </a:lvl7pPr>
            <a:lvl8pPr marL="3657600" lvl="7" indent="-349250" algn="ctr">
              <a:spcBef>
                <a:spcPts val="2100"/>
              </a:spcBef>
              <a:spcAft>
                <a:spcPts val="0"/>
              </a:spcAft>
              <a:buClr>
                <a:schemeClr val="lt1"/>
              </a:buClr>
              <a:buSzPts val="1900"/>
              <a:buChar char="○"/>
              <a:defRPr>
                <a:solidFill>
                  <a:schemeClr val="lt1"/>
                </a:solidFill>
              </a:defRPr>
            </a:lvl8pPr>
            <a:lvl9pPr marL="4114800" lvl="8" indent="-349250" algn="ctr">
              <a:spcBef>
                <a:spcPts val="2100"/>
              </a:spcBef>
              <a:spcAft>
                <a:spcPts val="2100"/>
              </a:spcAft>
              <a:buClr>
                <a:schemeClr val="lt1"/>
              </a:buClr>
              <a:buSzPts val="1900"/>
              <a:buChar char="■"/>
              <a:defRPr>
                <a:solidFill>
                  <a:schemeClr val="lt1"/>
                </a:solidFill>
              </a:defRPr>
            </a:lvl9pPr>
          </a:lstStyle>
          <a:p>
            <a:endParaRPr/>
          </a:p>
        </p:txBody>
      </p:sp>
      <p:sp>
        <p:nvSpPr>
          <p:cNvPr id="900" name="Google Shape;900;p1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
    <p:bg>
      <p:bgPr>
        <a:gradFill>
          <a:gsLst>
            <a:gs pos="0">
              <a:srgbClr val="FFE599"/>
            </a:gs>
            <a:gs pos="42000">
              <a:srgbClr val="E69138"/>
            </a:gs>
            <a:gs pos="82000">
              <a:srgbClr val="262626"/>
            </a:gs>
            <a:gs pos="100000">
              <a:srgbClr val="3F3F3F"/>
            </a:gs>
          </a:gsLst>
          <a:path path="circle">
            <a:fillToRect t="100000" r="100000"/>
          </a:path>
          <a:tileRect l="-100000" b="-100000"/>
        </a:gradFill>
        <a:effectLst/>
      </p:bgPr>
    </p:bg>
    <p:spTree>
      <p:nvGrpSpPr>
        <p:cNvPr id="1" name="Shape 901"/>
        <p:cNvGrpSpPr/>
        <p:nvPr/>
      </p:nvGrpSpPr>
      <p:grpSpPr>
        <a:xfrm>
          <a:off x="0" y="0"/>
          <a:ext cx="0" cy="0"/>
          <a:chOff x="0" y="0"/>
          <a:chExt cx="0" cy="0"/>
        </a:xfrm>
      </p:grpSpPr>
      <p:sp>
        <p:nvSpPr>
          <p:cNvPr id="902" name="Google Shape;902;p12"/>
          <p:cNvSpPr/>
          <p:nvPr/>
        </p:nvSpPr>
        <p:spPr>
          <a:xfrm flipH="1">
            <a:off x="-7" y="4443246"/>
            <a:ext cx="1603057" cy="974699"/>
          </a:xfrm>
          <a:custGeom>
            <a:avLst/>
            <a:gdLst/>
            <a:ahLst/>
            <a:cxnLst/>
            <a:rect l="l" t="t" r="r" b="b"/>
            <a:pathLst>
              <a:path w="1603057" h="974699" extrusionOk="0">
                <a:moveTo>
                  <a:pt x="1602105" y="608940"/>
                </a:moveTo>
                <a:cubicBezTo>
                  <a:pt x="1475423" y="-5423"/>
                  <a:pt x="1335405" y="94590"/>
                  <a:pt x="1184910" y="689902"/>
                </a:cubicBezTo>
                <a:cubicBezTo>
                  <a:pt x="1012507" y="-274980"/>
                  <a:pt x="828675" y="-215925"/>
                  <a:pt x="632460" y="792773"/>
                </a:cubicBezTo>
                <a:cubicBezTo>
                  <a:pt x="576263" y="392723"/>
                  <a:pt x="402907" y="319380"/>
                  <a:pt x="0" y="889927"/>
                </a:cubicBezTo>
                <a:lnTo>
                  <a:pt x="1603057" y="974700"/>
                </a:lnTo>
                <a:lnTo>
                  <a:pt x="1603057" y="608940"/>
                </a:lnTo>
                <a:close/>
              </a:path>
            </a:pathLst>
          </a:custGeom>
          <a:solidFill>
            <a:srgbClr val="4343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12"/>
          <p:cNvSpPr/>
          <p:nvPr/>
        </p:nvSpPr>
        <p:spPr>
          <a:xfrm>
            <a:off x="0" y="5277125"/>
            <a:ext cx="12195810" cy="1409342"/>
          </a:xfrm>
          <a:custGeom>
            <a:avLst/>
            <a:gdLst/>
            <a:ahLst/>
            <a:cxnLst/>
            <a:rect l="l" t="t" r="r" b="b"/>
            <a:pathLst>
              <a:path w="6286500" h="2119312" extrusionOk="0">
                <a:moveTo>
                  <a:pt x="0" y="0"/>
                </a:moveTo>
                <a:lnTo>
                  <a:pt x="6286500" y="332422"/>
                </a:lnTo>
                <a:lnTo>
                  <a:pt x="6286500" y="2119313"/>
                </a:lnTo>
                <a:lnTo>
                  <a:pt x="0" y="2119313"/>
                </a:lnTo>
                <a:close/>
              </a:path>
            </a:pathLst>
          </a:custGeom>
          <a:solidFill>
            <a:srgbClr val="4345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12"/>
          <p:cNvSpPr/>
          <p:nvPr/>
        </p:nvSpPr>
        <p:spPr>
          <a:xfrm>
            <a:off x="0" y="6335675"/>
            <a:ext cx="12195810" cy="523020"/>
          </a:xfrm>
          <a:custGeom>
            <a:avLst/>
            <a:gdLst/>
            <a:ahLst/>
            <a:cxnLst/>
            <a:rect l="l" t="t" r="r" b="b"/>
            <a:pathLst>
              <a:path w="6286500" h="875347" extrusionOk="0">
                <a:moveTo>
                  <a:pt x="0" y="0"/>
                </a:moveTo>
                <a:lnTo>
                  <a:pt x="6286500" y="565785"/>
                </a:lnTo>
                <a:lnTo>
                  <a:pt x="6286500" y="875348"/>
                </a:lnTo>
                <a:lnTo>
                  <a:pt x="0" y="875348"/>
                </a:lnTo>
                <a:close/>
              </a:path>
            </a:pathLst>
          </a:custGeom>
          <a:solidFill>
            <a:srgbClr val="4C4F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5" name="Google Shape;905;p12"/>
          <p:cNvGrpSpPr/>
          <p:nvPr/>
        </p:nvGrpSpPr>
        <p:grpSpPr>
          <a:xfrm>
            <a:off x="609116" y="3974627"/>
            <a:ext cx="2267969" cy="2450264"/>
            <a:chOff x="3825240" y="1134427"/>
            <a:chExt cx="4538661" cy="4903469"/>
          </a:xfrm>
        </p:grpSpPr>
        <p:sp>
          <p:nvSpPr>
            <p:cNvPr id="906" name="Google Shape;906;p12"/>
            <p:cNvSpPr/>
            <p:nvPr/>
          </p:nvSpPr>
          <p:spPr>
            <a:xfrm>
              <a:off x="5862637" y="2483167"/>
              <a:ext cx="1007034" cy="1344929"/>
            </a:xfrm>
            <a:custGeom>
              <a:avLst/>
              <a:gdLst/>
              <a:ahLst/>
              <a:cxnLst/>
              <a:rect l="l" t="t" r="r" b="b"/>
              <a:pathLst>
                <a:path w="1007034" h="1344929" extrusionOk="0">
                  <a:moveTo>
                    <a:pt x="896303" y="853440"/>
                  </a:moveTo>
                  <a:cubicBezTo>
                    <a:pt x="1036320" y="521970"/>
                    <a:pt x="1057275" y="228600"/>
                    <a:pt x="879157" y="0"/>
                  </a:cubicBezTo>
                  <a:cubicBezTo>
                    <a:pt x="671513" y="443865"/>
                    <a:pt x="390525" y="523875"/>
                    <a:pt x="145732" y="785813"/>
                  </a:cubicBezTo>
                  <a:cubicBezTo>
                    <a:pt x="97155" y="972502"/>
                    <a:pt x="48578" y="1158240"/>
                    <a:pt x="0" y="1344930"/>
                  </a:cubicBezTo>
                  <a:cubicBezTo>
                    <a:pt x="3810" y="1341120"/>
                    <a:pt x="7620" y="1338263"/>
                    <a:pt x="11430" y="1334452"/>
                  </a:cubicBezTo>
                  <a:cubicBezTo>
                    <a:pt x="306705" y="1173480"/>
                    <a:pt x="601028" y="1013460"/>
                    <a:pt x="896303" y="853440"/>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12"/>
            <p:cNvSpPr/>
            <p:nvPr/>
          </p:nvSpPr>
          <p:spPr>
            <a:xfrm>
              <a:off x="4978717" y="1890712"/>
              <a:ext cx="716279" cy="1516380"/>
            </a:xfrm>
            <a:custGeom>
              <a:avLst/>
              <a:gdLst/>
              <a:ahLst/>
              <a:cxnLst/>
              <a:rect l="l" t="t" r="r" b="b"/>
              <a:pathLst>
                <a:path w="716279" h="1516380" extrusionOk="0">
                  <a:moveTo>
                    <a:pt x="0" y="824865"/>
                  </a:moveTo>
                  <a:cubicBezTo>
                    <a:pt x="31433" y="469583"/>
                    <a:pt x="151448" y="179070"/>
                    <a:pt x="422910" y="0"/>
                  </a:cubicBezTo>
                  <a:cubicBezTo>
                    <a:pt x="400050" y="481013"/>
                    <a:pt x="618173" y="625793"/>
                    <a:pt x="716280" y="939165"/>
                  </a:cubicBezTo>
                  <a:cubicBezTo>
                    <a:pt x="671513" y="1131570"/>
                    <a:pt x="626745" y="1323975"/>
                    <a:pt x="582930" y="1516380"/>
                  </a:cubicBezTo>
                  <a:cubicBezTo>
                    <a:pt x="581025" y="1511618"/>
                    <a:pt x="579120" y="1507807"/>
                    <a:pt x="577215" y="1503045"/>
                  </a:cubicBezTo>
                  <a:cubicBezTo>
                    <a:pt x="384810" y="1277303"/>
                    <a:pt x="192405" y="1051560"/>
                    <a:pt x="0" y="824865"/>
                  </a:cubicBezTo>
                  <a:close/>
                </a:path>
              </a:pathLst>
            </a:custGeom>
            <a:solidFill>
              <a:srgbClr val="D553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8" name="Google Shape;908;p12"/>
            <p:cNvGrpSpPr/>
            <p:nvPr/>
          </p:nvGrpSpPr>
          <p:grpSpPr>
            <a:xfrm>
              <a:off x="3825240" y="4400550"/>
              <a:ext cx="4538661" cy="1637346"/>
              <a:chOff x="3825240" y="4400550"/>
              <a:chExt cx="4538661" cy="1637346"/>
            </a:xfrm>
          </p:grpSpPr>
          <p:sp>
            <p:nvSpPr>
              <p:cNvPr id="909" name="Google Shape;909;p12"/>
              <p:cNvSpPr/>
              <p:nvPr/>
            </p:nvSpPr>
            <p:spPr>
              <a:xfrm>
                <a:off x="3825240"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12"/>
              <p:cNvSpPr/>
              <p:nvPr/>
            </p:nvSpPr>
            <p:spPr>
              <a:xfrm>
                <a:off x="6371272" y="4400550"/>
                <a:ext cx="1992629" cy="638175"/>
              </a:xfrm>
              <a:custGeom>
                <a:avLst/>
                <a:gdLst/>
                <a:ahLst/>
                <a:cxnLst/>
                <a:rect l="l" t="t" r="r" b="b"/>
                <a:pathLst>
                  <a:path w="1992629" h="638175" extrusionOk="0">
                    <a:moveTo>
                      <a:pt x="0" y="0"/>
                    </a:moveTo>
                    <a:lnTo>
                      <a:pt x="1992630" y="0"/>
                    </a:lnTo>
                    <a:lnTo>
                      <a:pt x="1992630" y="638175"/>
                    </a:lnTo>
                    <a:lnTo>
                      <a:pt x="0" y="638175"/>
                    </a:ln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11" name="Google Shape;911;p12"/>
              <p:cNvGrpSpPr/>
              <p:nvPr/>
            </p:nvGrpSpPr>
            <p:grpSpPr>
              <a:xfrm>
                <a:off x="3922395" y="4501515"/>
                <a:ext cx="4343399" cy="1354454"/>
                <a:chOff x="3922395" y="4501515"/>
                <a:chExt cx="4343399" cy="1354454"/>
              </a:xfrm>
            </p:grpSpPr>
            <p:grpSp>
              <p:nvGrpSpPr>
                <p:cNvPr id="912" name="Google Shape;912;p12"/>
                <p:cNvGrpSpPr/>
                <p:nvPr/>
              </p:nvGrpSpPr>
              <p:grpSpPr>
                <a:xfrm>
                  <a:off x="3922395" y="4501515"/>
                  <a:ext cx="2280285" cy="1354454"/>
                  <a:chOff x="3922395" y="4501515"/>
                  <a:chExt cx="2280285" cy="1354454"/>
                </a:xfrm>
              </p:grpSpPr>
              <p:sp>
                <p:nvSpPr>
                  <p:cNvPr id="913" name="Google Shape;913;p12"/>
                  <p:cNvSpPr/>
                  <p:nvPr/>
                </p:nvSpPr>
                <p:spPr>
                  <a:xfrm>
                    <a:off x="4191952" y="4501515"/>
                    <a:ext cx="2010727" cy="1353502"/>
                  </a:xfrm>
                  <a:custGeom>
                    <a:avLst/>
                    <a:gdLst/>
                    <a:ahLst/>
                    <a:cxnLst/>
                    <a:rect l="l" t="t" r="r" b="b"/>
                    <a:pathLst>
                      <a:path w="2010727" h="1353502" extrusionOk="0">
                        <a:moveTo>
                          <a:pt x="478155" y="1353503"/>
                        </a:moveTo>
                        <a:lnTo>
                          <a:pt x="1611630" y="630555"/>
                        </a:lnTo>
                        <a:lnTo>
                          <a:pt x="2010728" y="246697"/>
                        </a:lnTo>
                        <a:lnTo>
                          <a:pt x="1743075" y="0"/>
                        </a:lnTo>
                        <a:lnTo>
                          <a:pt x="0"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2"/>
                  <p:cNvSpPr/>
                  <p:nvPr/>
                </p:nvSpPr>
                <p:spPr>
                  <a:xfrm>
                    <a:off x="5074920" y="4501515"/>
                    <a:ext cx="1127760" cy="884872"/>
                  </a:xfrm>
                  <a:custGeom>
                    <a:avLst/>
                    <a:gdLst/>
                    <a:ahLst/>
                    <a:cxnLst/>
                    <a:rect l="l" t="t" r="r" b="b"/>
                    <a:pathLst>
                      <a:path w="1127760" h="884872" extrusionOk="0">
                        <a:moveTo>
                          <a:pt x="330517" y="884872"/>
                        </a:moveTo>
                        <a:lnTo>
                          <a:pt x="728662" y="630555"/>
                        </a:lnTo>
                        <a:lnTo>
                          <a:pt x="1127760" y="246697"/>
                        </a:lnTo>
                        <a:lnTo>
                          <a:pt x="861060" y="0"/>
                        </a:lnTo>
                        <a:lnTo>
                          <a:pt x="0" y="188595"/>
                        </a:lnTo>
                        <a:cubicBezTo>
                          <a:pt x="591502" y="409575"/>
                          <a:pt x="-4763" y="541972"/>
                          <a:pt x="205740" y="713422"/>
                        </a:cubicBezTo>
                        <a:cubicBezTo>
                          <a:pt x="273367" y="769620"/>
                          <a:pt x="313372" y="827722"/>
                          <a:pt x="330517"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15" name="Google Shape;915;p12"/>
                  <p:cNvGrpSpPr/>
                  <p:nvPr/>
                </p:nvGrpSpPr>
                <p:grpSpPr>
                  <a:xfrm>
                    <a:off x="3922395" y="4878808"/>
                    <a:ext cx="755103" cy="977161"/>
                    <a:chOff x="3922395" y="4878808"/>
                    <a:chExt cx="755103" cy="977161"/>
                  </a:xfrm>
                </p:grpSpPr>
                <p:sp>
                  <p:nvSpPr>
                    <p:cNvPr id="916" name="Google Shape;916;p12"/>
                    <p:cNvSpPr/>
                    <p:nvPr/>
                  </p:nvSpPr>
                  <p:spPr>
                    <a:xfrm>
                      <a:off x="3922395" y="4878808"/>
                      <a:ext cx="755103" cy="977161"/>
                    </a:xfrm>
                    <a:custGeom>
                      <a:avLst/>
                      <a:gdLst/>
                      <a:ahLst/>
                      <a:cxnLst/>
                      <a:rect l="l" t="t" r="r" b="b"/>
                      <a:pathLst>
                        <a:path w="755103" h="977161" extrusionOk="0">
                          <a:moveTo>
                            <a:pt x="448627" y="47521"/>
                          </a:moveTo>
                          <a:cubicBezTo>
                            <a:pt x="655320" y="189444"/>
                            <a:pt x="788670" y="605686"/>
                            <a:pt x="747713" y="977161"/>
                          </a:cubicBezTo>
                          <a:lnTo>
                            <a:pt x="551497" y="842859"/>
                          </a:lnTo>
                          <a:lnTo>
                            <a:pt x="549593" y="704746"/>
                          </a:lnTo>
                          <a:lnTo>
                            <a:pt x="537210" y="833334"/>
                          </a:lnTo>
                          <a:lnTo>
                            <a:pt x="247650" y="634261"/>
                          </a:lnTo>
                          <a:lnTo>
                            <a:pt x="259080" y="478051"/>
                          </a:lnTo>
                          <a:lnTo>
                            <a:pt x="219075" y="615211"/>
                          </a:lnTo>
                          <a:lnTo>
                            <a:pt x="0" y="464716"/>
                          </a:lnTo>
                          <a:cubicBezTo>
                            <a:pt x="41910" y="92289"/>
                            <a:pt x="242888" y="-94401"/>
                            <a:pt x="448627"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12"/>
                    <p:cNvSpPr/>
                    <p:nvPr/>
                  </p:nvSpPr>
                  <p:spPr>
                    <a:xfrm>
                      <a:off x="3965257" y="4956377"/>
                      <a:ext cx="671607" cy="869111"/>
                    </a:xfrm>
                    <a:custGeom>
                      <a:avLst/>
                      <a:gdLst/>
                      <a:ahLst/>
                      <a:cxnLst/>
                      <a:rect l="l" t="t" r="r" b="b"/>
                      <a:pathLst>
                        <a:path w="671607" h="869111" extrusionOk="0">
                          <a:moveTo>
                            <a:pt x="8572" y="342379"/>
                          </a:moveTo>
                          <a:lnTo>
                            <a:pt x="0" y="414770"/>
                          </a:lnTo>
                          <a:lnTo>
                            <a:pt x="176213" y="535737"/>
                          </a:lnTo>
                          <a:lnTo>
                            <a:pt x="216217" y="398577"/>
                          </a:lnTo>
                          <a:lnTo>
                            <a:pt x="204788" y="554787"/>
                          </a:lnTo>
                          <a:lnTo>
                            <a:pt x="494347" y="753860"/>
                          </a:lnTo>
                          <a:lnTo>
                            <a:pt x="506730" y="625272"/>
                          </a:lnTo>
                          <a:lnTo>
                            <a:pt x="508635" y="763385"/>
                          </a:lnTo>
                          <a:lnTo>
                            <a:pt x="661988" y="869112"/>
                          </a:lnTo>
                          <a:lnTo>
                            <a:pt x="670560" y="796722"/>
                          </a:lnTo>
                          <a:cubicBezTo>
                            <a:pt x="683895" y="486207"/>
                            <a:pt x="568643" y="159500"/>
                            <a:pt x="398145" y="42342"/>
                          </a:cubicBezTo>
                          <a:cubicBezTo>
                            <a:pt x="227647" y="-74815"/>
                            <a:pt x="61913" y="59487"/>
                            <a:pt x="8572"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12"/>
                    <p:cNvSpPr/>
                    <p:nvPr/>
                  </p:nvSpPr>
                  <p:spPr>
                    <a:xfrm>
                      <a:off x="3990975" y="5014321"/>
                      <a:ext cx="602131" cy="785451"/>
                    </a:xfrm>
                    <a:custGeom>
                      <a:avLst/>
                      <a:gdLst/>
                      <a:ahLst/>
                      <a:cxnLst/>
                      <a:rect l="l" t="t" r="r" b="b"/>
                      <a:pathLst>
                        <a:path w="602131" h="785451" extrusionOk="0">
                          <a:moveTo>
                            <a:pt x="0" y="374924"/>
                          </a:moveTo>
                          <a:lnTo>
                            <a:pt x="12383" y="383496"/>
                          </a:lnTo>
                          <a:cubicBezTo>
                            <a:pt x="12383" y="381591"/>
                            <a:pt x="12383" y="378734"/>
                            <a:pt x="13335" y="376829"/>
                          </a:cubicBezTo>
                          <a:cubicBezTo>
                            <a:pt x="29527" y="234906"/>
                            <a:pt x="75248" y="128226"/>
                            <a:pt x="137160" y="71076"/>
                          </a:cubicBezTo>
                          <a:cubicBezTo>
                            <a:pt x="199072" y="13926"/>
                            <a:pt x="277178" y="5354"/>
                            <a:pt x="356235" y="59646"/>
                          </a:cubicBezTo>
                          <a:cubicBezTo>
                            <a:pt x="435292" y="113939"/>
                            <a:pt x="500063" y="220618"/>
                            <a:pt x="541020" y="349206"/>
                          </a:cubicBezTo>
                          <a:cubicBezTo>
                            <a:pt x="581978" y="477793"/>
                            <a:pt x="600075" y="628289"/>
                            <a:pt x="583883" y="770211"/>
                          </a:cubicBezTo>
                          <a:cubicBezTo>
                            <a:pt x="583883" y="772116"/>
                            <a:pt x="582930" y="774974"/>
                            <a:pt x="582930" y="776879"/>
                          </a:cubicBezTo>
                          <a:lnTo>
                            <a:pt x="595313" y="785451"/>
                          </a:lnTo>
                          <a:cubicBezTo>
                            <a:pt x="595313" y="783546"/>
                            <a:pt x="596265" y="780689"/>
                            <a:pt x="596265" y="778784"/>
                          </a:cubicBezTo>
                          <a:cubicBezTo>
                            <a:pt x="612458" y="631146"/>
                            <a:pt x="594360" y="473984"/>
                            <a:pt x="551497" y="339681"/>
                          </a:cubicBezTo>
                          <a:cubicBezTo>
                            <a:pt x="508635" y="205379"/>
                            <a:pt x="441008" y="94889"/>
                            <a:pt x="358140" y="37739"/>
                          </a:cubicBezTo>
                          <a:cubicBezTo>
                            <a:pt x="276225" y="-18459"/>
                            <a:pt x="195263" y="-9886"/>
                            <a:pt x="130492" y="50121"/>
                          </a:cubicBezTo>
                          <a:cubicBezTo>
                            <a:pt x="65723" y="110129"/>
                            <a:pt x="17145" y="221571"/>
                            <a:pt x="952" y="369209"/>
                          </a:cubicBezTo>
                          <a:cubicBezTo>
                            <a:pt x="0" y="370161"/>
                            <a:pt x="0" y="372066"/>
                            <a:pt x="0" y="374924"/>
                          </a:cubicBezTo>
                          <a:lnTo>
                            <a:pt x="0" y="374924"/>
                          </a:lnTo>
                          <a:close/>
                          <a:moveTo>
                            <a:pt x="90488" y="436836"/>
                          </a:moveTo>
                          <a:cubicBezTo>
                            <a:pt x="103823" y="320631"/>
                            <a:pt x="140970" y="233954"/>
                            <a:pt x="192405" y="187281"/>
                          </a:cubicBezTo>
                          <a:cubicBezTo>
                            <a:pt x="242888" y="140609"/>
                            <a:pt x="306705" y="132989"/>
                            <a:pt x="371475" y="177756"/>
                          </a:cubicBezTo>
                          <a:cubicBezTo>
                            <a:pt x="436245" y="221571"/>
                            <a:pt x="488633" y="309201"/>
                            <a:pt x="522922" y="413976"/>
                          </a:cubicBezTo>
                          <a:cubicBezTo>
                            <a:pt x="556260" y="518751"/>
                            <a:pt x="571500" y="641624"/>
                            <a:pt x="558165" y="757829"/>
                          </a:cubicBezTo>
                          <a:lnTo>
                            <a:pt x="545783" y="749256"/>
                          </a:lnTo>
                          <a:cubicBezTo>
                            <a:pt x="558165" y="639718"/>
                            <a:pt x="543878" y="523514"/>
                            <a:pt x="512445" y="423501"/>
                          </a:cubicBezTo>
                          <a:cubicBezTo>
                            <a:pt x="480060" y="324441"/>
                            <a:pt x="430530" y="241574"/>
                            <a:pt x="368617" y="199664"/>
                          </a:cubicBezTo>
                          <a:cubicBezTo>
                            <a:pt x="307658" y="157754"/>
                            <a:pt x="247650" y="164421"/>
                            <a:pt x="199072" y="209189"/>
                          </a:cubicBezTo>
                          <a:cubicBezTo>
                            <a:pt x="151448" y="253956"/>
                            <a:pt x="115252" y="335871"/>
                            <a:pt x="102870" y="445409"/>
                          </a:cubicBezTo>
                          <a:lnTo>
                            <a:pt x="90488" y="436836"/>
                          </a:lnTo>
                          <a:lnTo>
                            <a:pt x="90488" y="436836"/>
                          </a:lnTo>
                          <a:close/>
                          <a:moveTo>
                            <a:pt x="122873" y="458743"/>
                          </a:moveTo>
                          <a:lnTo>
                            <a:pt x="122873" y="456839"/>
                          </a:lnTo>
                          <a:cubicBezTo>
                            <a:pt x="133350" y="362541"/>
                            <a:pt x="164783" y="291104"/>
                            <a:pt x="205740" y="253004"/>
                          </a:cubicBezTo>
                          <a:cubicBezTo>
                            <a:pt x="246697" y="214904"/>
                            <a:pt x="299085" y="209189"/>
                            <a:pt x="351472" y="245384"/>
                          </a:cubicBezTo>
                          <a:cubicBezTo>
                            <a:pt x="403860" y="281579"/>
                            <a:pt x="447675" y="353016"/>
                            <a:pt x="475297" y="438741"/>
                          </a:cubicBezTo>
                          <a:cubicBezTo>
                            <a:pt x="502920" y="524466"/>
                            <a:pt x="514350" y="624479"/>
                            <a:pt x="503872" y="719729"/>
                          </a:cubicBezTo>
                          <a:lnTo>
                            <a:pt x="503872" y="721634"/>
                          </a:lnTo>
                          <a:lnTo>
                            <a:pt x="491490" y="713061"/>
                          </a:lnTo>
                          <a:lnTo>
                            <a:pt x="491490" y="711156"/>
                          </a:lnTo>
                          <a:cubicBezTo>
                            <a:pt x="501015" y="622574"/>
                            <a:pt x="490538" y="528276"/>
                            <a:pt x="464820" y="448266"/>
                          </a:cubicBezTo>
                          <a:cubicBezTo>
                            <a:pt x="439103" y="368256"/>
                            <a:pt x="398145" y="301581"/>
                            <a:pt x="349567" y="268243"/>
                          </a:cubicBezTo>
                          <a:cubicBezTo>
                            <a:pt x="300038" y="234906"/>
                            <a:pt x="251460" y="239668"/>
                            <a:pt x="213360" y="275864"/>
                          </a:cubicBezTo>
                          <a:cubicBezTo>
                            <a:pt x="174308" y="312059"/>
                            <a:pt x="145733" y="378734"/>
                            <a:pt x="136208" y="467316"/>
                          </a:cubicBezTo>
                          <a:lnTo>
                            <a:pt x="136208" y="469221"/>
                          </a:lnTo>
                          <a:lnTo>
                            <a:pt x="122873" y="458743"/>
                          </a:lnTo>
                          <a:lnTo>
                            <a:pt x="122873" y="458743"/>
                          </a:lnTo>
                          <a:close/>
                          <a:moveTo>
                            <a:pt x="181928" y="499701"/>
                          </a:moveTo>
                          <a:cubicBezTo>
                            <a:pt x="190500" y="435884"/>
                            <a:pt x="212408" y="388259"/>
                            <a:pt x="240983" y="362541"/>
                          </a:cubicBezTo>
                          <a:cubicBezTo>
                            <a:pt x="271463" y="333966"/>
                            <a:pt x="309563" y="330156"/>
                            <a:pt x="347663" y="356826"/>
                          </a:cubicBezTo>
                          <a:cubicBezTo>
                            <a:pt x="385763" y="383496"/>
                            <a:pt x="418147" y="435884"/>
                            <a:pt x="438150" y="498749"/>
                          </a:cubicBezTo>
                          <a:cubicBezTo>
                            <a:pt x="457200" y="557804"/>
                            <a:pt x="465772" y="626384"/>
                            <a:pt x="460058" y="692106"/>
                          </a:cubicBezTo>
                          <a:lnTo>
                            <a:pt x="447675" y="683534"/>
                          </a:lnTo>
                          <a:cubicBezTo>
                            <a:pt x="452438" y="623526"/>
                            <a:pt x="444817" y="561614"/>
                            <a:pt x="427672" y="508274"/>
                          </a:cubicBezTo>
                          <a:cubicBezTo>
                            <a:pt x="409575" y="451124"/>
                            <a:pt x="380047" y="403499"/>
                            <a:pt x="344805" y="378734"/>
                          </a:cubicBezTo>
                          <a:cubicBezTo>
                            <a:pt x="309563" y="354921"/>
                            <a:pt x="275272" y="358731"/>
                            <a:pt x="247650" y="384449"/>
                          </a:cubicBezTo>
                          <a:cubicBezTo>
                            <a:pt x="221933" y="408261"/>
                            <a:pt x="201930" y="451124"/>
                            <a:pt x="193358" y="509226"/>
                          </a:cubicBezTo>
                          <a:lnTo>
                            <a:pt x="181928" y="499701"/>
                          </a:lnTo>
                          <a:lnTo>
                            <a:pt x="181928" y="499701"/>
                          </a:lnTo>
                          <a:close/>
                          <a:moveTo>
                            <a:pt x="237172" y="537801"/>
                          </a:moveTo>
                          <a:cubicBezTo>
                            <a:pt x="242888" y="497796"/>
                            <a:pt x="256222" y="467316"/>
                            <a:pt x="274320" y="450171"/>
                          </a:cubicBezTo>
                          <a:cubicBezTo>
                            <a:pt x="293370" y="432074"/>
                            <a:pt x="318135" y="429216"/>
                            <a:pt x="341947" y="446361"/>
                          </a:cubicBezTo>
                          <a:cubicBezTo>
                            <a:pt x="366713" y="463506"/>
                            <a:pt x="386715" y="495891"/>
                            <a:pt x="399097" y="535896"/>
                          </a:cubicBezTo>
                          <a:cubicBezTo>
                            <a:pt x="411480" y="573043"/>
                            <a:pt x="417195" y="616859"/>
                            <a:pt x="413385" y="658768"/>
                          </a:cubicBezTo>
                          <a:lnTo>
                            <a:pt x="401003" y="650196"/>
                          </a:lnTo>
                          <a:cubicBezTo>
                            <a:pt x="403860" y="614954"/>
                            <a:pt x="399097" y="577806"/>
                            <a:pt x="388620" y="545421"/>
                          </a:cubicBezTo>
                          <a:cubicBezTo>
                            <a:pt x="377190" y="511131"/>
                            <a:pt x="360045" y="482556"/>
                            <a:pt x="339090" y="468268"/>
                          </a:cubicBezTo>
                          <a:cubicBezTo>
                            <a:pt x="318135" y="453981"/>
                            <a:pt x="297180" y="455886"/>
                            <a:pt x="280988" y="471126"/>
                          </a:cubicBezTo>
                          <a:cubicBezTo>
                            <a:pt x="265747" y="485414"/>
                            <a:pt x="253365" y="511131"/>
                            <a:pt x="248603" y="545421"/>
                          </a:cubicBezTo>
                          <a:lnTo>
                            <a:pt x="237172" y="537801"/>
                          </a:lnTo>
                          <a:lnTo>
                            <a:pt x="237172" y="537801"/>
                          </a:lnTo>
                          <a:close/>
                          <a:moveTo>
                            <a:pt x="273367" y="562566"/>
                          </a:moveTo>
                          <a:cubicBezTo>
                            <a:pt x="280035" y="509226"/>
                            <a:pt x="309563" y="482556"/>
                            <a:pt x="340042" y="502559"/>
                          </a:cubicBezTo>
                          <a:cubicBezTo>
                            <a:pt x="370522" y="523514"/>
                            <a:pt x="389572" y="583521"/>
                            <a:pt x="384810" y="638766"/>
                          </a:cubicBezTo>
                          <a:lnTo>
                            <a:pt x="372428" y="630193"/>
                          </a:lnTo>
                          <a:cubicBezTo>
                            <a:pt x="376238" y="588284"/>
                            <a:pt x="360997" y="540659"/>
                            <a:pt x="337185" y="525418"/>
                          </a:cubicBezTo>
                          <a:cubicBezTo>
                            <a:pt x="313372" y="509226"/>
                            <a:pt x="290513" y="530181"/>
                            <a:pt x="285750" y="571139"/>
                          </a:cubicBezTo>
                          <a:lnTo>
                            <a:pt x="273367"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19" name="Google Shape;919;p12"/>
                <p:cNvGrpSpPr/>
                <p:nvPr/>
              </p:nvGrpSpPr>
              <p:grpSpPr>
                <a:xfrm>
                  <a:off x="5986462" y="4501515"/>
                  <a:ext cx="2279332" cy="1354454"/>
                  <a:chOff x="5986462" y="4501515"/>
                  <a:chExt cx="2279332" cy="1354454"/>
                </a:xfrm>
              </p:grpSpPr>
              <p:sp>
                <p:nvSpPr>
                  <p:cNvPr id="920" name="Google Shape;920;p12"/>
                  <p:cNvSpPr/>
                  <p:nvPr/>
                </p:nvSpPr>
                <p:spPr>
                  <a:xfrm>
                    <a:off x="5986462" y="4501515"/>
                    <a:ext cx="2010727" cy="1353502"/>
                  </a:xfrm>
                  <a:custGeom>
                    <a:avLst/>
                    <a:gdLst/>
                    <a:ahLst/>
                    <a:cxnLst/>
                    <a:rect l="l" t="t" r="r" b="b"/>
                    <a:pathLst>
                      <a:path w="2010727" h="1353502" extrusionOk="0">
                        <a:moveTo>
                          <a:pt x="1532573" y="1353503"/>
                        </a:moveTo>
                        <a:lnTo>
                          <a:pt x="400050" y="630555"/>
                        </a:lnTo>
                        <a:lnTo>
                          <a:pt x="0" y="246697"/>
                        </a:lnTo>
                        <a:lnTo>
                          <a:pt x="267653" y="0"/>
                        </a:lnTo>
                        <a:lnTo>
                          <a:pt x="2010727" y="381953"/>
                        </a:lnTo>
                        <a:close/>
                      </a:path>
                    </a:pathLst>
                  </a:custGeom>
                  <a:solidFill>
                    <a:srgbClr val="AA40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12"/>
                  <p:cNvSpPr/>
                  <p:nvPr/>
                </p:nvSpPr>
                <p:spPr>
                  <a:xfrm>
                    <a:off x="5986462" y="4501515"/>
                    <a:ext cx="1127759" cy="884872"/>
                  </a:xfrm>
                  <a:custGeom>
                    <a:avLst/>
                    <a:gdLst/>
                    <a:ahLst/>
                    <a:cxnLst/>
                    <a:rect l="l" t="t" r="r" b="b"/>
                    <a:pathLst>
                      <a:path w="1127759" h="884872" extrusionOk="0">
                        <a:moveTo>
                          <a:pt x="797243" y="884872"/>
                        </a:moveTo>
                        <a:lnTo>
                          <a:pt x="399097" y="630555"/>
                        </a:lnTo>
                        <a:lnTo>
                          <a:pt x="0" y="246697"/>
                        </a:lnTo>
                        <a:lnTo>
                          <a:pt x="266700" y="0"/>
                        </a:lnTo>
                        <a:lnTo>
                          <a:pt x="1127760" y="188595"/>
                        </a:lnTo>
                        <a:cubicBezTo>
                          <a:pt x="536257" y="409575"/>
                          <a:pt x="1132523" y="541972"/>
                          <a:pt x="922020" y="713422"/>
                        </a:cubicBezTo>
                        <a:cubicBezTo>
                          <a:pt x="854393" y="769620"/>
                          <a:pt x="814388" y="827722"/>
                          <a:pt x="797243" y="884872"/>
                        </a:cubicBez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2" name="Google Shape;922;p12"/>
                  <p:cNvGrpSpPr/>
                  <p:nvPr/>
                </p:nvGrpSpPr>
                <p:grpSpPr>
                  <a:xfrm>
                    <a:off x="7511644" y="4878808"/>
                    <a:ext cx="754150" cy="977161"/>
                    <a:chOff x="7511644" y="4878808"/>
                    <a:chExt cx="754150" cy="977161"/>
                  </a:xfrm>
                </p:grpSpPr>
                <p:sp>
                  <p:nvSpPr>
                    <p:cNvPr id="923" name="Google Shape;923;p12"/>
                    <p:cNvSpPr/>
                    <p:nvPr/>
                  </p:nvSpPr>
                  <p:spPr>
                    <a:xfrm>
                      <a:off x="7511644" y="4878808"/>
                      <a:ext cx="754150" cy="977161"/>
                    </a:xfrm>
                    <a:custGeom>
                      <a:avLst/>
                      <a:gdLst/>
                      <a:ahLst/>
                      <a:cxnLst/>
                      <a:rect l="l" t="t" r="r" b="b"/>
                      <a:pathLst>
                        <a:path w="754150" h="977161" extrusionOk="0">
                          <a:moveTo>
                            <a:pt x="306476" y="47521"/>
                          </a:moveTo>
                          <a:cubicBezTo>
                            <a:pt x="99783" y="189444"/>
                            <a:pt x="-33567" y="605686"/>
                            <a:pt x="7391" y="977161"/>
                          </a:cubicBezTo>
                          <a:lnTo>
                            <a:pt x="203606" y="842859"/>
                          </a:lnTo>
                          <a:lnTo>
                            <a:pt x="205511" y="704746"/>
                          </a:lnTo>
                          <a:lnTo>
                            <a:pt x="217893" y="833334"/>
                          </a:lnTo>
                          <a:lnTo>
                            <a:pt x="507453" y="634261"/>
                          </a:lnTo>
                          <a:lnTo>
                            <a:pt x="495070" y="478051"/>
                          </a:lnTo>
                          <a:lnTo>
                            <a:pt x="535076" y="615211"/>
                          </a:lnTo>
                          <a:lnTo>
                            <a:pt x="754151" y="464716"/>
                          </a:lnTo>
                          <a:cubicBezTo>
                            <a:pt x="713193" y="92289"/>
                            <a:pt x="512216" y="-94401"/>
                            <a:pt x="306476" y="47521"/>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12"/>
                    <p:cNvSpPr/>
                    <p:nvPr/>
                  </p:nvSpPr>
                  <p:spPr>
                    <a:xfrm>
                      <a:off x="7552277" y="4956377"/>
                      <a:ext cx="670654" cy="869111"/>
                    </a:xfrm>
                    <a:custGeom>
                      <a:avLst/>
                      <a:gdLst/>
                      <a:ahLst/>
                      <a:cxnLst/>
                      <a:rect l="l" t="t" r="r" b="b"/>
                      <a:pathLst>
                        <a:path w="670654" h="869111" extrusionOk="0">
                          <a:moveTo>
                            <a:pt x="663035" y="342379"/>
                          </a:moveTo>
                          <a:lnTo>
                            <a:pt x="670655" y="414770"/>
                          </a:lnTo>
                          <a:lnTo>
                            <a:pt x="494443" y="535737"/>
                          </a:lnTo>
                          <a:lnTo>
                            <a:pt x="454437" y="398577"/>
                          </a:lnTo>
                          <a:lnTo>
                            <a:pt x="466820" y="554787"/>
                          </a:lnTo>
                          <a:lnTo>
                            <a:pt x="177260" y="753860"/>
                          </a:lnTo>
                          <a:lnTo>
                            <a:pt x="164878" y="625272"/>
                          </a:lnTo>
                          <a:lnTo>
                            <a:pt x="162973" y="763385"/>
                          </a:lnTo>
                          <a:lnTo>
                            <a:pt x="9620" y="869112"/>
                          </a:lnTo>
                          <a:lnTo>
                            <a:pt x="1048" y="796722"/>
                          </a:lnTo>
                          <a:cubicBezTo>
                            <a:pt x="-12287" y="486207"/>
                            <a:pt x="102965" y="159500"/>
                            <a:pt x="273463" y="42342"/>
                          </a:cubicBezTo>
                          <a:cubicBezTo>
                            <a:pt x="443960" y="-74815"/>
                            <a:pt x="610648" y="59487"/>
                            <a:pt x="663035" y="342379"/>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12"/>
                    <p:cNvSpPr/>
                    <p:nvPr/>
                  </p:nvSpPr>
                  <p:spPr>
                    <a:xfrm>
                      <a:off x="7596035" y="5014321"/>
                      <a:ext cx="602131" cy="785451"/>
                    </a:xfrm>
                    <a:custGeom>
                      <a:avLst/>
                      <a:gdLst/>
                      <a:ahLst/>
                      <a:cxnLst/>
                      <a:rect l="l" t="t" r="r" b="b"/>
                      <a:pathLst>
                        <a:path w="602131" h="785451" extrusionOk="0">
                          <a:moveTo>
                            <a:pt x="602132" y="374924"/>
                          </a:moveTo>
                          <a:lnTo>
                            <a:pt x="589750" y="383496"/>
                          </a:lnTo>
                          <a:cubicBezTo>
                            <a:pt x="589750" y="381591"/>
                            <a:pt x="589750" y="378734"/>
                            <a:pt x="588797" y="376829"/>
                          </a:cubicBezTo>
                          <a:cubicBezTo>
                            <a:pt x="572604" y="234906"/>
                            <a:pt x="526884" y="128226"/>
                            <a:pt x="464972" y="71076"/>
                          </a:cubicBezTo>
                          <a:cubicBezTo>
                            <a:pt x="403059" y="13926"/>
                            <a:pt x="324954" y="5354"/>
                            <a:pt x="245897" y="59646"/>
                          </a:cubicBezTo>
                          <a:cubicBezTo>
                            <a:pt x="166839" y="113939"/>
                            <a:pt x="102069" y="220618"/>
                            <a:pt x="61112" y="349206"/>
                          </a:cubicBezTo>
                          <a:cubicBezTo>
                            <a:pt x="20154" y="477793"/>
                            <a:pt x="2057" y="628289"/>
                            <a:pt x="18249" y="770211"/>
                          </a:cubicBezTo>
                          <a:cubicBezTo>
                            <a:pt x="18249" y="772116"/>
                            <a:pt x="19202" y="774974"/>
                            <a:pt x="19202" y="776879"/>
                          </a:cubicBezTo>
                          <a:lnTo>
                            <a:pt x="6819" y="785451"/>
                          </a:lnTo>
                          <a:cubicBezTo>
                            <a:pt x="6819" y="783546"/>
                            <a:pt x="5867" y="780689"/>
                            <a:pt x="5867" y="778784"/>
                          </a:cubicBezTo>
                          <a:cubicBezTo>
                            <a:pt x="-10326" y="631146"/>
                            <a:pt x="7772" y="473984"/>
                            <a:pt x="50634" y="339681"/>
                          </a:cubicBezTo>
                          <a:cubicBezTo>
                            <a:pt x="93497" y="205379"/>
                            <a:pt x="161124" y="94889"/>
                            <a:pt x="243992" y="37739"/>
                          </a:cubicBezTo>
                          <a:cubicBezTo>
                            <a:pt x="325907" y="-18459"/>
                            <a:pt x="406869" y="-9886"/>
                            <a:pt x="471639" y="50121"/>
                          </a:cubicBezTo>
                          <a:cubicBezTo>
                            <a:pt x="536409" y="110129"/>
                            <a:pt x="584987" y="221571"/>
                            <a:pt x="601179" y="369209"/>
                          </a:cubicBezTo>
                          <a:cubicBezTo>
                            <a:pt x="602132" y="370161"/>
                            <a:pt x="602132" y="372066"/>
                            <a:pt x="602132" y="374924"/>
                          </a:cubicBezTo>
                          <a:lnTo>
                            <a:pt x="602132" y="374924"/>
                          </a:lnTo>
                          <a:close/>
                          <a:moveTo>
                            <a:pt x="511644" y="436836"/>
                          </a:moveTo>
                          <a:cubicBezTo>
                            <a:pt x="498309" y="320631"/>
                            <a:pt x="461162" y="233954"/>
                            <a:pt x="410679" y="187281"/>
                          </a:cubicBezTo>
                          <a:cubicBezTo>
                            <a:pt x="360197" y="140609"/>
                            <a:pt x="296379" y="132989"/>
                            <a:pt x="231609" y="177756"/>
                          </a:cubicBezTo>
                          <a:cubicBezTo>
                            <a:pt x="166839" y="221571"/>
                            <a:pt x="114452" y="309201"/>
                            <a:pt x="80162" y="413976"/>
                          </a:cubicBezTo>
                          <a:cubicBezTo>
                            <a:pt x="46824" y="518751"/>
                            <a:pt x="31584" y="641624"/>
                            <a:pt x="44919" y="757829"/>
                          </a:cubicBezTo>
                          <a:lnTo>
                            <a:pt x="57302" y="749256"/>
                          </a:lnTo>
                          <a:cubicBezTo>
                            <a:pt x="44919" y="639718"/>
                            <a:pt x="59207" y="523514"/>
                            <a:pt x="90639" y="423501"/>
                          </a:cubicBezTo>
                          <a:cubicBezTo>
                            <a:pt x="123024" y="324441"/>
                            <a:pt x="172554" y="241574"/>
                            <a:pt x="234467" y="199664"/>
                          </a:cubicBezTo>
                          <a:cubicBezTo>
                            <a:pt x="295427" y="157754"/>
                            <a:pt x="355434" y="164421"/>
                            <a:pt x="404012" y="209189"/>
                          </a:cubicBezTo>
                          <a:cubicBezTo>
                            <a:pt x="451637" y="253956"/>
                            <a:pt x="487832" y="335871"/>
                            <a:pt x="500214" y="445409"/>
                          </a:cubicBezTo>
                          <a:lnTo>
                            <a:pt x="511644" y="436836"/>
                          </a:lnTo>
                          <a:lnTo>
                            <a:pt x="511644" y="436836"/>
                          </a:lnTo>
                          <a:close/>
                          <a:moveTo>
                            <a:pt x="479259" y="458743"/>
                          </a:moveTo>
                          <a:lnTo>
                            <a:pt x="479259" y="456839"/>
                          </a:lnTo>
                          <a:cubicBezTo>
                            <a:pt x="468782" y="362541"/>
                            <a:pt x="437350" y="291104"/>
                            <a:pt x="396392" y="253004"/>
                          </a:cubicBezTo>
                          <a:cubicBezTo>
                            <a:pt x="355434" y="214904"/>
                            <a:pt x="303047" y="209189"/>
                            <a:pt x="250659" y="245384"/>
                          </a:cubicBezTo>
                          <a:cubicBezTo>
                            <a:pt x="198272" y="281579"/>
                            <a:pt x="154457" y="353016"/>
                            <a:pt x="126834" y="438741"/>
                          </a:cubicBezTo>
                          <a:cubicBezTo>
                            <a:pt x="99212" y="524466"/>
                            <a:pt x="87782" y="624479"/>
                            <a:pt x="98259" y="719729"/>
                          </a:cubicBezTo>
                          <a:lnTo>
                            <a:pt x="98259" y="721634"/>
                          </a:lnTo>
                          <a:lnTo>
                            <a:pt x="110642" y="713061"/>
                          </a:lnTo>
                          <a:lnTo>
                            <a:pt x="110642" y="711156"/>
                          </a:lnTo>
                          <a:cubicBezTo>
                            <a:pt x="101117" y="622574"/>
                            <a:pt x="111594" y="528276"/>
                            <a:pt x="137312" y="448266"/>
                          </a:cubicBezTo>
                          <a:cubicBezTo>
                            <a:pt x="163029" y="368256"/>
                            <a:pt x="203987" y="301581"/>
                            <a:pt x="252564" y="268243"/>
                          </a:cubicBezTo>
                          <a:cubicBezTo>
                            <a:pt x="302094" y="234906"/>
                            <a:pt x="350672" y="239668"/>
                            <a:pt x="388772" y="275864"/>
                          </a:cubicBezTo>
                          <a:cubicBezTo>
                            <a:pt x="427825" y="312059"/>
                            <a:pt x="456400" y="378734"/>
                            <a:pt x="465925" y="467316"/>
                          </a:cubicBezTo>
                          <a:lnTo>
                            <a:pt x="465925" y="469221"/>
                          </a:lnTo>
                          <a:lnTo>
                            <a:pt x="479259" y="458743"/>
                          </a:lnTo>
                          <a:lnTo>
                            <a:pt x="479259" y="458743"/>
                          </a:lnTo>
                          <a:close/>
                          <a:moveTo>
                            <a:pt x="420204" y="499701"/>
                          </a:moveTo>
                          <a:cubicBezTo>
                            <a:pt x="411632" y="435884"/>
                            <a:pt x="389725" y="388259"/>
                            <a:pt x="361150" y="362541"/>
                          </a:cubicBezTo>
                          <a:cubicBezTo>
                            <a:pt x="330669" y="333966"/>
                            <a:pt x="292569" y="330156"/>
                            <a:pt x="254469" y="356826"/>
                          </a:cubicBezTo>
                          <a:cubicBezTo>
                            <a:pt x="216369" y="383496"/>
                            <a:pt x="183984" y="435884"/>
                            <a:pt x="163982" y="498749"/>
                          </a:cubicBezTo>
                          <a:cubicBezTo>
                            <a:pt x="144932" y="557804"/>
                            <a:pt x="136359" y="626384"/>
                            <a:pt x="142074" y="692106"/>
                          </a:cubicBezTo>
                          <a:lnTo>
                            <a:pt x="154457" y="683534"/>
                          </a:lnTo>
                          <a:cubicBezTo>
                            <a:pt x="149694" y="623526"/>
                            <a:pt x="157314" y="561614"/>
                            <a:pt x="174459" y="508274"/>
                          </a:cubicBezTo>
                          <a:cubicBezTo>
                            <a:pt x="192557" y="451124"/>
                            <a:pt x="222084" y="403499"/>
                            <a:pt x="257327" y="378734"/>
                          </a:cubicBezTo>
                          <a:cubicBezTo>
                            <a:pt x="292569" y="354921"/>
                            <a:pt x="326859" y="358731"/>
                            <a:pt x="354482" y="384449"/>
                          </a:cubicBezTo>
                          <a:cubicBezTo>
                            <a:pt x="380200" y="408261"/>
                            <a:pt x="400202" y="451124"/>
                            <a:pt x="408775" y="509226"/>
                          </a:cubicBezTo>
                          <a:lnTo>
                            <a:pt x="420204" y="499701"/>
                          </a:lnTo>
                          <a:lnTo>
                            <a:pt x="420204" y="499701"/>
                          </a:lnTo>
                          <a:close/>
                          <a:moveTo>
                            <a:pt x="365912" y="537801"/>
                          </a:moveTo>
                          <a:cubicBezTo>
                            <a:pt x="360197" y="497796"/>
                            <a:pt x="346862" y="467316"/>
                            <a:pt x="328764" y="450171"/>
                          </a:cubicBezTo>
                          <a:cubicBezTo>
                            <a:pt x="309714" y="432074"/>
                            <a:pt x="284950" y="429216"/>
                            <a:pt x="261137" y="446361"/>
                          </a:cubicBezTo>
                          <a:cubicBezTo>
                            <a:pt x="236372" y="463506"/>
                            <a:pt x="216369" y="495891"/>
                            <a:pt x="203987" y="535896"/>
                          </a:cubicBezTo>
                          <a:cubicBezTo>
                            <a:pt x="191604" y="573043"/>
                            <a:pt x="185889" y="616859"/>
                            <a:pt x="189699" y="658768"/>
                          </a:cubicBezTo>
                          <a:lnTo>
                            <a:pt x="202082" y="650196"/>
                          </a:lnTo>
                          <a:cubicBezTo>
                            <a:pt x="199224" y="614954"/>
                            <a:pt x="203987" y="577806"/>
                            <a:pt x="214464" y="545421"/>
                          </a:cubicBezTo>
                          <a:cubicBezTo>
                            <a:pt x="225894" y="511131"/>
                            <a:pt x="243039" y="482556"/>
                            <a:pt x="263994" y="468268"/>
                          </a:cubicBezTo>
                          <a:cubicBezTo>
                            <a:pt x="284950" y="453981"/>
                            <a:pt x="305904" y="455886"/>
                            <a:pt x="322097" y="471126"/>
                          </a:cubicBezTo>
                          <a:cubicBezTo>
                            <a:pt x="337337" y="485414"/>
                            <a:pt x="349719" y="511131"/>
                            <a:pt x="354482" y="545421"/>
                          </a:cubicBezTo>
                          <a:lnTo>
                            <a:pt x="365912" y="537801"/>
                          </a:lnTo>
                          <a:lnTo>
                            <a:pt x="365912" y="537801"/>
                          </a:lnTo>
                          <a:close/>
                          <a:moveTo>
                            <a:pt x="328764" y="562566"/>
                          </a:moveTo>
                          <a:cubicBezTo>
                            <a:pt x="322097" y="509226"/>
                            <a:pt x="292569" y="482556"/>
                            <a:pt x="262089" y="502559"/>
                          </a:cubicBezTo>
                          <a:cubicBezTo>
                            <a:pt x="231609" y="523514"/>
                            <a:pt x="212559" y="583521"/>
                            <a:pt x="217322" y="638766"/>
                          </a:cubicBezTo>
                          <a:lnTo>
                            <a:pt x="229704" y="630193"/>
                          </a:lnTo>
                          <a:cubicBezTo>
                            <a:pt x="225894" y="588284"/>
                            <a:pt x="241134" y="540659"/>
                            <a:pt x="263994" y="525418"/>
                          </a:cubicBezTo>
                          <a:cubicBezTo>
                            <a:pt x="287807" y="509226"/>
                            <a:pt x="310667" y="530181"/>
                            <a:pt x="315429" y="571139"/>
                          </a:cubicBezTo>
                          <a:lnTo>
                            <a:pt x="328764" y="562566"/>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926" name="Google Shape;926;p12"/>
              <p:cNvGrpSpPr/>
              <p:nvPr/>
            </p:nvGrpSpPr>
            <p:grpSpPr>
              <a:xfrm>
                <a:off x="5312092" y="4742484"/>
                <a:ext cx="1564957" cy="1295412"/>
                <a:chOff x="5312092" y="4742484"/>
                <a:chExt cx="1564957" cy="1295412"/>
              </a:xfrm>
            </p:grpSpPr>
            <p:sp>
              <p:nvSpPr>
                <p:cNvPr id="927" name="Google Shape;927;p12"/>
                <p:cNvSpPr/>
                <p:nvPr/>
              </p:nvSpPr>
              <p:spPr>
                <a:xfrm>
                  <a:off x="5338762" y="4742484"/>
                  <a:ext cx="1510665" cy="1089673"/>
                </a:xfrm>
                <a:custGeom>
                  <a:avLst/>
                  <a:gdLst/>
                  <a:ahLst/>
                  <a:cxnLst/>
                  <a:rect l="l" t="t" r="r" b="b"/>
                  <a:pathLst>
                    <a:path w="1510665" h="1089673" extrusionOk="0">
                      <a:moveTo>
                        <a:pt x="0" y="1089673"/>
                      </a:moveTo>
                      <a:lnTo>
                        <a:pt x="1510665" y="1089673"/>
                      </a:lnTo>
                      <a:lnTo>
                        <a:pt x="1303020" y="348628"/>
                      </a:lnTo>
                      <a:cubicBezTo>
                        <a:pt x="1171575" y="-121907"/>
                        <a:pt x="332422" y="-110477"/>
                        <a:pt x="204788" y="348628"/>
                      </a:cubicBezTo>
                      <a:lnTo>
                        <a:pt x="0" y="1089673"/>
                      </a:lnTo>
                      <a:close/>
                    </a:path>
                  </a:pathLst>
                </a:custGeom>
                <a:solidFill>
                  <a:srgbClr val="B247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12"/>
                <p:cNvSpPr/>
                <p:nvPr/>
              </p:nvSpPr>
              <p:spPr>
                <a:xfrm>
                  <a:off x="5499734" y="4743436"/>
                  <a:ext cx="1186815" cy="521136"/>
                </a:xfrm>
                <a:custGeom>
                  <a:avLst/>
                  <a:gdLst/>
                  <a:ahLst/>
                  <a:cxnLst/>
                  <a:rect l="l" t="t" r="r" b="b"/>
                  <a:pathLst>
                    <a:path w="1186815" h="521136" extrusionOk="0">
                      <a:moveTo>
                        <a:pt x="1186815" y="504838"/>
                      </a:moveTo>
                      <a:lnTo>
                        <a:pt x="1143000" y="348628"/>
                      </a:lnTo>
                      <a:cubicBezTo>
                        <a:pt x="1011555" y="-121907"/>
                        <a:pt x="172403" y="-110477"/>
                        <a:pt x="44768" y="348628"/>
                      </a:cubicBezTo>
                      <a:lnTo>
                        <a:pt x="0" y="511506"/>
                      </a:lnTo>
                      <a:cubicBezTo>
                        <a:pt x="56197" y="506743"/>
                        <a:pt x="121920" y="485788"/>
                        <a:pt x="200025" y="443878"/>
                      </a:cubicBezTo>
                      <a:cubicBezTo>
                        <a:pt x="480060" y="294336"/>
                        <a:pt x="570547" y="306718"/>
                        <a:pt x="849630" y="472453"/>
                      </a:cubicBezTo>
                      <a:cubicBezTo>
                        <a:pt x="936308" y="523888"/>
                        <a:pt x="1069658" y="534365"/>
                        <a:pt x="1186815" y="504838"/>
                      </a:cubicBezTo>
                      <a:close/>
                    </a:path>
                  </a:pathLst>
                </a:custGeom>
                <a:solidFill>
                  <a:srgbClr val="C054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12"/>
                <p:cNvSpPr/>
                <p:nvPr/>
              </p:nvSpPr>
              <p:spPr>
                <a:xfrm>
                  <a:off x="5312092" y="5255894"/>
                  <a:ext cx="1564957" cy="782002"/>
                </a:xfrm>
                <a:custGeom>
                  <a:avLst/>
                  <a:gdLst/>
                  <a:ahLst/>
                  <a:cxnLst/>
                  <a:rect l="l" t="t" r="r" b="b"/>
                  <a:pathLst>
                    <a:path w="1564957" h="782002" extrusionOk="0">
                      <a:moveTo>
                        <a:pt x="782955" y="0"/>
                      </a:moveTo>
                      <a:cubicBezTo>
                        <a:pt x="1215390" y="0"/>
                        <a:pt x="1564958" y="350520"/>
                        <a:pt x="1564958" y="782003"/>
                      </a:cubicBezTo>
                      <a:lnTo>
                        <a:pt x="1154430" y="782003"/>
                      </a:lnTo>
                      <a:lnTo>
                        <a:pt x="1120140" y="634365"/>
                      </a:lnTo>
                      <a:lnTo>
                        <a:pt x="1122998" y="782003"/>
                      </a:lnTo>
                      <a:lnTo>
                        <a:pt x="517208" y="782003"/>
                      </a:lnTo>
                      <a:lnTo>
                        <a:pt x="506730" y="603885"/>
                      </a:lnTo>
                      <a:lnTo>
                        <a:pt x="458152" y="782003"/>
                      </a:lnTo>
                      <a:lnTo>
                        <a:pt x="0" y="782003"/>
                      </a:lnTo>
                      <a:cubicBezTo>
                        <a:pt x="0" y="349568"/>
                        <a:pt x="350520" y="0"/>
                        <a:pt x="782955" y="0"/>
                      </a:cubicBezTo>
                      <a:close/>
                    </a:path>
                  </a:pathLst>
                </a:custGeom>
                <a:solidFill>
                  <a:srgbClr val="9035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12"/>
                <p:cNvSpPr/>
                <p:nvPr/>
              </p:nvSpPr>
              <p:spPr>
                <a:xfrm>
                  <a:off x="5401627" y="5339714"/>
                  <a:ext cx="1385887" cy="698182"/>
                </a:xfrm>
                <a:custGeom>
                  <a:avLst/>
                  <a:gdLst/>
                  <a:ahLst/>
                  <a:cxnLst/>
                  <a:rect l="l" t="t" r="r" b="b"/>
                  <a:pathLst>
                    <a:path w="1385887" h="698182" extrusionOk="0">
                      <a:moveTo>
                        <a:pt x="0" y="613410"/>
                      </a:moveTo>
                      <a:lnTo>
                        <a:pt x="0" y="698183"/>
                      </a:lnTo>
                      <a:lnTo>
                        <a:pt x="368617" y="698183"/>
                      </a:lnTo>
                      <a:lnTo>
                        <a:pt x="417195" y="520065"/>
                      </a:lnTo>
                      <a:lnTo>
                        <a:pt x="427672" y="698183"/>
                      </a:lnTo>
                      <a:lnTo>
                        <a:pt x="1033463" y="698183"/>
                      </a:lnTo>
                      <a:lnTo>
                        <a:pt x="1030605" y="550545"/>
                      </a:lnTo>
                      <a:lnTo>
                        <a:pt x="1064895" y="698183"/>
                      </a:lnTo>
                      <a:lnTo>
                        <a:pt x="1385888" y="698183"/>
                      </a:lnTo>
                      <a:lnTo>
                        <a:pt x="1385888" y="613410"/>
                      </a:lnTo>
                      <a:cubicBezTo>
                        <a:pt x="1343978" y="267653"/>
                        <a:pt x="1049655" y="0"/>
                        <a:pt x="693420" y="0"/>
                      </a:cubicBezTo>
                      <a:cubicBezTo>
                        <a:pt x="336232" y="0"/>
                        <a:pt x="41910" y="267653"/>
                        <a:pt x="0" y="613410"/>
                      </a:cubicBezTo>
                      <a:close/>
                    </a:path>
                  </a:pathLst>
                </a:custGeom>
                <a:solidFill>
                  <a:srgbClr val="F6CB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12"/>
                <p:cNvSpPr/>
                <p:nvPr/>
              </p:nvSpPr>
              <p:spPr>
                <a:xfrm>
                  <a:off x="5454967" y="5406389"/>
                  <a:ext cx="1247775" cy="631507"/>
                </a:xfrm>
                <a:custGeom>
                  <a:avLst/>
                  <a:gdLst/>
                  <a:ahLst/>
                  <a:cxnLst/>
                  <a:rect l="l" t="t" r="r" b="b"/>
                  <a:pathLst>
                    <a:path w="1247775" h="631507" extrusionOk="0">
                      <a:moveTo>
                        <a:pt x="0" y="631508"/>
                      </a:moveTo>
                      <a:lnTo>
                        <a:pt x="25717" y="631508"/>
                      </a:lnTo>
                      <a:cubicBezTo>
                        <a:pt x="25717" y="628650"/>
                        <a:pt x="25717" y="626745"/>
                        <a:pt x="25717" y="623888"/>
                      </a:cubicBezTo>
                      <a:cubicBezTo>
                        <a:pt x="25717" y="459105"/>
                        <a:pt x="92392" y="309563"/>
                        <a:pt x="200977" y="200978"/>
                      </a:cubicBezTo>
                      <a:cubicBezTo>
                        <a:pt x="309563" y="92393"/>
                        <a:pt x="458152" y="25718"/>
                        <a:pt x="623888" y="25718"/>
                      </a:cubicBezTo>
                      <a:cubicBezTo>
                        <a:pt x="788670" y="25718"/>
                        <a:pt x="938213" y="92393"/>
                        <a:pt x="1046797" y="200978"/>
                      </a:cubicBezTo>
                      <a:cubicBezTo>
                        <a:pt x="1155382" y="309563"/>
                        <a:pt x="1222057" y="458153"/>
                        <a:pt x="1222057" y="623888"/>
                      </a:cubicBezTo>
                      <a:cubicBezTo>
                        <a:pt x="1222057" y="626745"/>
                        <a:pt x="1222057" y="628650"/>
                        <a:pt x="1222057" y="631508"/>
                      </a:cubicBezTo>
                      <a:lnTo>
                        <a:pt x="1247775" y="631508"/>
                      </a:lnTo>
                      <a:cubicBezTo>
                        <a:pt x="1247775" y="628650"/>
                        <a:pt x="1247775" y="626745"/>
                        <a:pt x="1247775" y="623888"/>
                      </a:cubicBezTo>
                      <a:cubicBezTo>
                        <a:pt x="1247775" y="451485"/>
                        <a:pt x="1178242" y="296228"/>
                        <a:pt x="1064895" y="182880"/>
                      </a:cubicBezTo>
                      <a:cubicBezTo>
                        <a:pt x="952500" y="70485"/>
                        <a:pt x="796290" y="0"/>
                        <a:pt x="623888" y="0"/>
                      </a:cubicBezTo>
                      <a:cubicBezTo>
                        <a:pt x="451485" y="0"/>
                        <a:pt x="296227" y="69533"/>
                        <a:pt x="182880" y="182880"/>
                      </a:cubicBezTo>
                      <a:cubicBezTo>
                        <a:pt x="70485" y="295275"/>
                        <a:pt x="0" y="451485"/>
                        <a:pt x="0" y="623888"/>
                      </a:cubicBezTo>
                      <a:cubicBezTo>
                        <a:pt x="0" y="625793"/>
                        <a:pt x="0" y="628650"/>
                        <a:pt x="0" y="631508"/>
                      </a:cubicBezTo>
                      <a:lnTo>
                        <a:pt x="0" y="631508"/>
                      </a:lnTo>
                      <a:close/>
                      <a:moveTo>
                        <a:pt x="189547" y="631508"/>
                      </a:moveTo>
                      <a:cubicBezTo>
                        <a:pt x="189547" y="497205"/>
                        <a:pt x="244792" y="375285"/>
                        <a:pt x="332422" y="286703"/>
                      </a:cubicBezTo>
                      <a:cubicBezTo>
                        <a:pt x="421005" y="198120"/>
                        <a:pt x="542925" y="143828"/>
                        <a:pt x="678180" y="143828"/>
                      </a:cubicBezTo>
                      <a:cubicBezTo>
                        <a:pt x="813435" y="143828"/>
                        <a:pt x="935355" y="198120"/>
                        <a:pt x="1023938" y="286703"/>
                      </a:cubicBezTo>
                      <a:cubicBezTo>
                        <a:pt x="1112520" y="375285"/>
                        <a:pt x="1166813" y="497205"/>
                        <a:pt x="1166813" y="631508"/>
                      </a:cubicBezTo>
                      <a:lnTo>
                        <a:pt x="1141095" y="631508"/>
                      </a:lnTo>
                      <a:cubicBezTo>
                        <a:pt x="1141095" y="503873"/>
                        <a:pt x="1088707" y="388620"/>
                        <a:pt x="1005840" y="304800"/>
                      </a:cubicBezTo>
                      <a:cubicBezTo>
                        <a:pt x="922020" y="220980"/>
                        <a:pt x="806767" y="169545"/>
                        <a:pt x="678180" y="169545"/>
                      </a:cubicBezTo>
                      <a:cubicBezTo>
                        <a:pt x="550545" y="169545"/>
                        <a:pt x="434340" y="220980"/>
                        <a:pt x="350520" y="304800"/>
                      </a:cubicBezTo>
                      <a:cubicBezTo>
                        <a:pt x="266700" y="388620"/>
                        <a:pt x="215265" y="503873"/>
                        <a:pt x="215265" y="631508"/>
                      </a:cubicBezTo>
                      <a:lnTo>
                        <a:pt x="189547" y="631508"/>
                      </a:lnTo>
                      <a:lnTo>
                        <a:pt x="189547" y="631508"/>
                      </a:lnTo>
                      <a:close/>
                      <a:moveTo>
                        <a:pt x="257175" y="631508"/>
                      </a:moveTo>
                      <a:lnTo>
                        <a:pt x="257175" y="629603"/>
                      </a:lnTo>
                      <a:cubicBezTo>
                        <a:pt x="257175" y="519113"/>
                        <a:pt x="301942" y="420053"/>
                        <a:pt x="374332" y="347663"/>
                      </a:cubicBezTo>
                      <a:cubicBezTo>
                        <a:pt x="446722" y="275273"/>
                        <a:pt x="545782" y="230505"/>
                        <a:pt x="656272" y="230505"/>
                      </a:cubicBezTo>
                      <a:cubicBezTo>
                        <a:pt x="766763" y="230505"/>
                        <a:pt x="865822" y="275273"/>
                        <a:pt x="938213" y="347663"/>
                      </a:cubicBezTo>
                      <a:cubicBezTo>
                        <a:pt x="1010602" y="420053"/>
                        <a:pt x="1055370" y="519113"/>
                        <a:pt x="1055370" y="629603"/>
                      </a:cubicBezTo>
                      <a:lnTo>
                        <a:pt x="1055370" y="631508"/>
                      </a:lnTo>
                      <a:lnTo>
                        <a:pt x="1029652" y="631508"/>
                      </a:lnTo>
                      <a:lnTo>
                        <a:pt x="1029652" y="629603"/>
                      </a:lnTo>
                      <a:cubicBezTo>
                        <a:pt x="1029652" y="526733"/>
                        <a:pt x="987742" y="433388"/>
                        <a:pt x="920115" y="365760"/>
                      </a:cubicBezTo>
                      <a:cubicBezTo>
                        <a:pt x="852488" y="298133"/>
                        <a:pt x="759142" y="256223"/>
                        <a:pt x="656272" y="256223"/>
                      </a:cubicBezTo>
                      <a:cubicBezTo>
                        <a:pt x="553402" y="256223"/>
                        <a:pt x="460057" y="298133"/>
                        <a:pt x="392430" y="365760"/>
                      </a:cubicBezTo>
                      <a:cubicBezTo>
                        <a:pt x="324802" y="433388"/>
                        <a:pt x="282892" y="526733"/>
                        <a:pt x="282892" y="629603"/>
                      </a:cubicBezTo>
                      <a:lnTo>
                        <a:pt x="282892" y="631508"/>
                      </a:lnTo>
                      <a:lnTo>
                        <a:pt x="257175" y="631508"/>
                      </a:lnTo>
                      <a:lnTo>
                        <a:pt x="257175" y="631508"/>
                      </a:lnTo>
                      <a:close/>
                      <a:moveTo>
                        <a:pt x="380047" y="631508"/>
                      </a:moveTo>
                      <a:cubicBezTo>
                        <a:pt x="383857" y="556260"/>
                        <a:pt x="415290" y="488633"/>
                        <a:pt x="465772" y="439103"/>
                      </a:cubicBezTo>
                      <a:cubicBezTo>
                        <a:pt x="519113" y="385763"/>
                        <a:pt x="591502" y="353378"/>
                        <a:pt x="672465" y="353378"/>
                      </a:cubicBezTo>
                      <a:cubicBezTo>
                        <a:pt x="753427" y="353378"/>
                        <a:pt x="826770" y="385763"/>
                        <a:pt x="879157" y="439103"/>
                      </a:cubicBezTo>
                      <a:cubicBezTo>
                        <a:pt x="928688" y="488633"/>
                        <a:pt x="961072" y="556260"/>
                        <a:pt x="964882" y="631508"/>
                      </a:cubicBezTo>
                      <a:lnTo>
                        <a:pt x="939165" y="631508"/>
                      </a:lnTo>
                      <a:cubicBezTo>
                        <a:pt x="935355" y="563880"/>
                        <a:pt x="906780" y="501968"/>
                        <a:pt x="861060" y="457200"/>
                      </a:cubicBezTo>
                      <a:cubicBezTo>
                        <a:pt x="812482" y="408623"/>
                        <a:pt x="745807" y="379095"/>
                        <a:pt x="672465" y="379095"/>
                      </a:cubicBezTo>
                      <a:cubicBezTo>
                        <a:pt x="599122" y="379095"/>
                        <a:pt x="532447" y="408623"/>
                        <a:pt x="483870" y="457200"/>
                      </a:cubicBezTo>
                      <a:cubicBezTo>
                        <a:pt x="439102" y="501968"/>
                        <a:pt x="409575" y="563880"/>
                        <a:pt x="405765" y="631508"/>
                      </a:cubicBezTo>
                      <a:lnTo>
                        <a:pt x="380047" y="631508"/>
                      </a:lnTo>
                      <a:lnTo>
                        <a:pt x="380047" y="631508"/>
                      </a:lnTo>
                      <a:close/>
                      <a:moveTo>
                        <a:pt x="496252" y="631508"/>
                      </a:moveTo>
                      <a:cubicBezTo>
                        <a:pt x="498157" y="583883"/>
                        <a:pt x="519113" y="541020"/>
                        <a:pt x="550545" y="509588"/>
                      </a:cubicBezTo>
                      <a:cubicBezTo>
                        <a:pt x="583882" y="476250"/>
                        <a:pt x="630555" y="455295"/>
                        <a:pt x="681990" y="455295"/>
                      </a:cubicBezTo>
                      <a:cubicBezTo>
                        <a:pt x="733425" y="455295"/>
                        <a:pt x="780097" y="476250"/>
                        <a:pt x="813435" y="509588"/>
                      </a:cubicBezTo>
                      <a:cubicBezTo>
                        <a:pt x="844867" y="541020"/>
                        <a:pt x="864870" y="583883"/>
                        <a:pt x="867727" y="631508"/>
                      </a:cubicBezTo>
                      <a:lnTo>
                        <a:pt x="841057" y="631508"/>
                      </a:lnTo>
                      <a:cubicBezTo>
                        <a:pt x="839152" y="590550"/>
                        <a:pt x="821055" y="554355"/>
                        <a:pt x="794385" y="527685"/>
                      </a:cubicBezTo>
                      <a:cubicBezTo>
                        <a:pt x="765810" y="499110"/>
                        <a:pt x="725805" y="481013"/>
                        <a:pt x="681038" y="481013"/>
                      </a:cubicBezTo>
                      <a:cubicBezTo>
                        <a:pt x="637222" y="481013"/>
                        <a:pt x="597217" y="499110"/>
                        <a:pt x="567690" y="527685"/>
                      </a:cubicBezTo>
                      <a:cubicBezTo>
                        <a:pt x="541020" y="554355"/>
                        <a:pt x="522922" y="591503"/>
                        <a:pt x="521017" y="631508"/>
                      </a:cubicBezTo>
                      <a:lnTo>
                        <a:pt x="496252" y="631508"/>
                      </a:lnTo>
                      <a:lnTo>
                        <a:pt x="496252" y="631508"/>
                      </a:lnTo>
                      <a:close/>
                      <a:moveTo>
                        <a:pt x="571500" y="631508"/>
                      </a:moveTo>
                      <a:cubicBezTo>
                        <a:pt x="572452" y="568643"/>
                        <a:pt x="624840" y="518160"/>
                        <a:pt x="687705" y="518160"/>
                      </a:cubicBezTo>
                      <a:cubicBezTo>
                        <a:pt x="750570" y="518160"/>
                        <a:pt x="802005" y="568643"/>
                        <a:pt x="803910" y="631508"/>
                      </a:cubicBezTo>
                      <a:lnTo>
                        <a:pt x="778192" y="631508"/>
                      </a:lnTo>
                      <a:cubicBezTo>
                        <a:pt x="777240" y="582930"/>
                        <a:pt x="737235" y="543878"/>
                        <a:pt x="687705" y="543878"/>
                      </a:cubicBezTo>
                      <a:cubicBezTo>
                        <a:pt x="638175" y="543878"/>
                        <a:pt x="599122" y="582930"/>
                        <a:pt x="597217" y="631508"/>
                      </a:cubicBezTo>
                      <a:lnTo>
                        <a:pt x="571500" y="631508"/>
                      </a:lnTo>
                      <a:close/>
                    </a:path>
                  </a:pathLst>
                </a:custGeom>
                <a:solidFill>
                  <a:srgbClr val="E9B6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32" name="Google Shape;932;p12"/>
            <p:cNvSpPr/>
            <p:nvPr/>
          </p:nvSpPr>
          <p:spPr>
            <a:xfrm>
              <a:off x="4633802" y="1134427"/>
              <a:ext cx="2701644" cy="3765336"/>
            </a:xfrm>
            <a:custGeom>
              <a:avLst/>
              <a:gdLst/>
              <a:ahLst/>
              <a:cxnLst/>
              <a:rect l="l" t="t" r="r" b="b"/>
              <a:pathLst>
                <a:path w="2701644" h="3765336" extrusionOk="0">
                  <a:moveTo>
                    <a:pt x="331580" y="2976563"/>
                  </a:moveTo>
                  <a:cubicBezTo>
                    <a:pt x="327770" y="3114675"/>
                    <a:pt x="372537" y="3252788"/>
                    <a:pt x="465882" y="3368040"/>
                  </a:cubicBezTo>
                  <a:cubicBezTo>
                    <a:pt x="602090" y="3537585"/>
                    <a:pt x="792590" y="3656648"/>
                    <a:pt x="1020238" y="3708083"/>
                  </a:cubicBezTo>
                  <a:cubicBezTo>
                    <a:pt x="1227882" y="3755708"/>
                    <a:pt x="1437432" y="3772853"/>
                    <a:pt x="1666032" y="3762375"/>
                  </a:cubicBezTo>
                  <a:lnTo>
                    <a:pt x="1694607" y="3761423"/>
                  </a:lnTo>
                  <a:cubicBezTo>
                    <a:pt x="1807955" y="3756660"/>
                    <a:pt x="1913682" y="3732848"/>
                    <a:pt x="2010838" y="3692843"/>
                  </a:cubicBezTo>
                  <a:cubicBezTo>
                    <a:pt x="2191813" y="3617595"/>
                    <a:pt x="2320400" y="3485198"/>
                    <a:pt x="2388980" y="3301365"/>
                  </a:cubicBezTo>
                  <a:cubicBezTo>
                    <a:pt x="2430890" y="3188970"/>
                    <a:pt x="2443273" y="3076575"/>
                    <a:pt x="2426128" y="2966085"/>
                  </a:cubicBezTo>
                  <a:cubicBezTo>
                    <a:pt x="2377550" y="2649855"/>
                    <a:pt x="2434700" y="2355533"/>
                    <a:pt x="2594720" y="2092642"/>
                  </a:cubicBezTo>
                  <a:cubicBezTo>
                    <a:pt x="2709020" y="1905953"/>
                    <a:pt x="2731880" y="1699260"/>
                    <a:pt x="2662348" y="1491615"/>
                  </a:cubicBezTo>
                  <a:lnTo>
                    <a:pt x="2598530" y="1302068"/>
                  </a:lnTo>
                  <a:lnTo>
                    <a:pt x="2585195" y="1350645"/>
                  </a:lnTo>
                  <a:cubicBezTo>
                    <a:pt x="2520425" y="1593533"/>
                    <a:pt x="2361357" y="1774508"/>
                    <a:pt x="2129900" y="1870710"/>
                  </a:cubicBezTo>
                  <a:lnTo>
                    <a:pt x="1881297" y="1974533"/>
                  </a:lnTo>
                  <a:lnTo>
                    <a:pt x="1879392" y="1970723"/>
                  </a:lnTo>
                  <a:cubicBezTo>
                    <a:pt x="1721278" y="1659255"/>
                    <a:pt x="1745090" y="1305878"/>
                    <a:pt x="1935590" y="1026795"/>
                  </a:cubicBezTo>
                  <a:cubicBezTo>
                    <a:pt x="2121328" y="755332"/>
                    <a:pt x="2150855" y="434340"/>
                    <a:pt x="2018457" y="133350"/>
                  </a:cubicBezTo>
                  <a:lnTo>
                    <a:pt x="1960355" y="0"/>
                  </a:lnTo>
                  <a:lnTo>
                    <a:pt x="1912730" y="154305"/>
                  </a:lnTo>
                  <a:cubicBezTo>
                    <a:pt x="1834625" y="407670"/>
                    <a:pt x="1672700" y="596265"/>
                    <a:pt x="1434575" y="713423"/>
                  </a:cubicBezTo>
                  <a:cubicBezTo>
                    <a:pt x="1044050" y="903923"/>
                    <a:pt x="792590" y="1240155"/>
                    <a:pt x="721152" y="1668780"/>
                  </a:cubicBezTo>
                  <a:lnTo>
                    <a:pt x="704007" y="1767840"/>
                  </a:lnTo>
                  <a:lnTo>
                    <a:pt x="597327" y="1704023"/>
                  </a:lnTo>
                  <a:cubicBezTo>
                    <a:pt x="366822" y="1566863"/>
                    <a:pt x="247760" y="1320165"/>
                    <a:pt x="283002" y="1054418"/>
                  </a:cubicBezTo>
                  <a:lnTo>
                    <a:pt x="283955" y="1045845"/>
                  </a:lnTo>
                  <a:lnTo>
                    <a:pt x="190610" y="1170623"/>
                  </a:lnTo>
                  <a:cubicBezTo>
                    <a:pt x="-43705" y="1485900"/>
                    <a:pt x="-63708" y="1889760"/>
                    <a:pt x="140127" y="2225993"/>
                  </a:cubicBezTo>
                  <a:cubicBezTo>
                    <a:pt x="273477" y="2446973"/>
                    <a:pt x="339200" y="2701290"/>
                    <a:pt x="331580" y="2976563"/>
                  </a:cubicBezTo>
                  <a:close/>
                </a:path>
              </a:pathLst>
            </a:custGeom>
            <a:solidFill>
              <a:srgbClr val="EE74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12"/>
            <p:cNvSpPr/>
            <p:nvPr/>
          </p:nvSpPr>
          <p:spPr>
            <a:xfrm>
              <a:off x="5178635" y="2499359"/>
              <a:ext cx="1800332" cy="2298773"/>
            </a:xfrm>
            <a:custGeom>
              <a:avLst/>
              <a:gdLst/>
              <a:ahLst/>
              <a:cxnLst/>
              <a:rect l="l" t="t" r="r" b="b"/>
              <a:pathLst>
                <a:path w="1800332" h="2298773" extrusionOk="0">
                  <a:moveTo>
                    <a:pt x="1800333" y="776288"/>
                  </a:moveTo>
                  <a:cubicBezTo>
                    <a:pt x="1511725" y="828675"/>
                    <a:pt x="1363135" y="898208"/>
                    <a:pt x="1213593" y="1168718"/>
                  </a:cubicBezTo>
                  <a:cubicBezTo>
                    <a:pt x="933558" y="884872"/>
                    <a:pt x="699242" y="544830"/>
                    <a:pt x="803065" y="0"/>
                  </a:cubicBezTo>
                  <a:cubicBezTo>
                    <a:pt x="384917" y="386715"/>
                    <a:pt x="308717" y="877253"/>
                    <a:pt x="443972" y="1382078"/>
                  </a:cubicBezTo>
                  <a:cubicBezTo>
                    <a:pt x="243947" y="1327785"/>
                    <a:pt x="133457" y="1214438"/>
                    <a:pt x="36302" y="1018222"/>
                  </a:cubicBezTo>
                  <a:cubicBezTo>
                    <a:pt x="-16085" y="1438275"/>
                    <a:pt x="-72283" y="1875473"/>
                    <a:pt x="337292" y="2123123"/>
                  </a:cubicBezTo>
                  <a:cubicBezTo>
                    <a:pt x="1080243" y="2573655"/>
                    <a:pt x="1832718" y="2098358"/>
                    <a:pt x="1622215" y="1367790"/>
                  </a:cubicBezTo>
                  <a:cubicBezTo>
                    <a:pt x="1567922" y="1180148"/>
                    <a:pt x="1597450" y="1006793"/>
                    <a:pt x="1800333" y="77628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12"/>
            <p:cNvSpPr/>
            <p:nvPr/>
          </p:nvSpPr>
          <p:spPr>
            <a:xfrm>
              <a:off x="6115050" y="1686877"/>
              <a:ext cx="384139" cy="691514"/>
            </a:xfrm>
            <a:custGeom>
              <a:avLst/>
              <a:gdLst/>
              <a:ahLst/>
              <a:cxnLst/>
              <a:rect l="l" t="t" r="r" b="b"/>
              <a:pathLst>
                <a:path w="384139" h="691514" extrusionOk="0">
                  <a:moveTo>
                    <a:pt x="0" y="691515"/>
                  </a:moveTo>
                  <a:cubicBezTo>
                    <a:pt x="276225" y="562927"/>
                    <a:pt x="418147" y="342900"/>
                    <a:pt x="377190" y="0"/>
                  </a:cubicBezTo>
                  <a:cubicBezTo>
                    <a:pt x="316230" y="269557"/>
                    <a:pt x="60007" y="299085"/>
                    <a:pt x="0" y="691515"/>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12"/>
            <p:cNvSpPr/>
            <p:nvPr/>
          </p:nvSpPr>
          <p:spPr>
            <a:xfrm>
              <a:off x="4811367" y="2786062"/>
              <a:ext cx="261037" cy="540067"/>
            </a:xfrm>
            <a:custGeom>
              <a:avLst/>
              <a:gdLst/>
              <a:ahLst/>
              <a:cxnLst/>
              <a:rect l="l" t="t" r="r" b="b"/>
              <a:pathLst>
                <a:path w="261037" h="540067" extrusionOk="0">
                  <a:moveTo>
                    <a:pt x="255932" y="540068"/>
                  </a:moveTo>
                  <a:cubicBezTo>
                    <a:pt x="18760" y="402907"/>
                    <a:pt x="-61250" y="225743"/>
                    <a:pt x="48287" y="0"/>
                  </a:cubicBezTo>
                  <a:cubicBezTo>
                    <a:pt x="98770" y="211455"/>
                    <a:pt x="294985" y="300990"/>
                    <a:pt x="255932" y="540068"/>
                  </a:cubicBezTo>
                  <a:close/>
                </a:path>
              </a:pathLst>
            </a:custGeom>
            <a:solidFill>
              <a:srgbClr val="FFDE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12"/>
            <p:cNvSpPr/>
            <p:nvPr/>
          </p:nvSpPr>
          <p:spPr>
            <a:xfrm>
              <a:off x="5528309" y="3760469"/>
              <a:ext cx="1090895" cy="893491"/>
            </a:xfrm>
            <a:custGeom>
              <a:avLst/>
              <a:gdLst/>
              <a:ahLst/>
              <a:cxnLst/>
              <a:rect l="l" t="t" r="r" b="b"/>
              <a:pathLst>
                <a:path w="1090895" h="893491" extrusionOk="0">
                  <a:moveTo>
                    <a:pt x="0" y="305753"/>
                  </a:moveTo>
                  <a:cubicBezTo>
                    <a:pt x="150495" y="548640"/>
                    <a:pt x="271463" y="356235"/>
                    <a:pt x="423863" y="497205"/>
                  </a:cubicBezTo>
                  <a:cubicBezTo>
                    <a:pt x="350520" y="299085"/>
                    <a:pt x="484822" y="149543"/>
                    <a:pt x="495300" y="0"/>
                  </a:cubicBezTo>
                  <a:cubicBezTo>
                    <a:pt x="534353" y="131445"/>
                    <a:pt x="777240" y="317183"/>
                    <a:pt x="734378" y="482918"/>
                  </a:cubicBezTo>
                  <a:cubicBezTo>
                    <a:pt x="835343" y="355283"/>
                    <a:pt x="1022033" y="409575"/>
                    <a:pt x="1061085" y="192405"/>
                  </a:cubicBezTo>
                  <a:cubicBezTo>
                    <a:pt x="1195388" y="674370"/>
                    <a:pt x="845820" y="840105"/>
                    <a:pt x="611505" y="882968"/>
                  </a:cubicBezTo>
                  <a:cubicBezTo>
                    <a:pt x="276225" y="942975"/>
                    <a:pt x="60960" y="745808"/>
                    <a:pt x="0" y="305753"/>
                  </a:cubicBezTo>
                  <a:close/>
                </a:path>
              </a:pathLst>
            </a:custGeom>
            <a:solidFill>
              <a:srgbClr val="FFF6A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7" name="Google Shape;937;p12"/>
          <p:cNvSpPr/>
          <p:nvPr/>
        </p:nvSpPr>
        <p:spPr>
          <a:xfrm flipH="1">
            <a:off x="-13178" y="-2075"/>
            <a:ext cx="7477454"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83448" y="2969472"/>
                  <a:pt x="3902272" y="3619099"/>
                </a:cubicBezTo>
                <a:cubicBezTo>
                  <a:pt x="3721096" y="4268726"/>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38" name="Google Shape;938;p12"/>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2"/>
          <p:cNvPicPr preferRelativeResize="0"/>
          <p:nvPr/>
        </p:nvPicPr>
        <p:blipFill rotWithShape="1">
          <a:blip r:embed="rId2">
            <a:alphaModFix/>
          </a:blip>
          <a:srcRect/>
          <a:stretch/>
        </p:blipFill>
        <p:spPr>
          <a:xfrm>
            <a:off x="223457" y="23200"/>
            <a:ext cx="3003279" cy="3851381"/>
          </a:xfrm>
          <a:prstGeom prst="rect">
            <a:avLst/>
          </a:prstGeom>
          <a:noFill/>
          <a:ln>
            <a:noFill/>
          </a:ln>
        </p:spPr>
      </p:pic>
      <p:sp>
        <p:nvSpPr>
          <p:cNvPr id="940" name="Google Shape;940;p12"/>
          <p:cNvSpPr txBox="1">
            <a:spLocks noGrp="1"/>
          </p:cNvSpPr>
          <p:nvPr>
            <p:ph type="subTitle" idx="1"/>
          </p:nvPr>
        </p:nvSpPr>
        <p:spPr>
          <a:xfrm>
            <a:off x="5208606" y="12727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41" name="Google Shape;941;p12"/>
          <p:cNvSpPr txBox="1">
            <a:spLocks noGrp="1"/>
          </p:cNvSpPr>
          <p:nvPr>
            <p:ph type="subTitle" idx="2"/>
          </p:nvPr>
        </p:nvSpPr>
        <p:spPr>
          <a:xfrm>
            <a:off x="5208606" y="28776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42" name="Google Shape;942;p12"/>
          <p:cNvSpPr txBox="1">
            <a:spLocks noGrp="1"/>
          </p:cNvSpPr>
          <p:nvPr>
            <p:ph type="subTitle" idx="3"/>
          </p:nvPr>
        </p:nvSpPr>
        <p:spPr>
          <a:xfrm>
            <a:off x="5208606" y="44825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43" name="Google Shape;943;p12"/>
          <p:cNvSpPr txBox="1">
            <a:spLocks noGrp="1"/>
          </p:cNvSpPr>
          <p:nvPr>
            <p:ph type="title"/>
          </p:nvPr>
        </p:nvSpPr>
        <p:spPr>
          <a:xfrm>
            <a:off x="4301425" y="288575"/>
            <a:ext cx="7474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44" name="Google Shape;944;p12"/>
          <p:cNvSpPr txBox="1">
            <a:spLocks noGrp="1"/>
          </p:cNvSpPr>
          <p:nvPr>
            <p:ph type="body" idx="4"/>
          </p:nvPr>
        </p:nvSpPr>
        <p:spPr>
          <a:xfrm>
            <a:off x="5208600" y="17107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945" name="Google Shape;945;p12"/>
          <p:cNvSpPr txBox="1">
            <a:spLocks noGrp="1"/>
          </p:cNvSpPr>
          <p:nvPr>
            <p:ph type="body" idx="5"/>
          </p:nvPr>
        </p:nvSpPr>
        <p:spPr>
          <a:xfrm>
            <a:off x="5208600" y="33041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946" name="Google Shape;946;p12"/>
          <p:cNvSpPr txBox="1">
            <a:spLocks noGrp="1"/>
          </p:cNvSpPr>
          <p:nvPr>
            <p:ph type="body" idx="6"/>
          </p:nvPr>
        </p:nvSpPr>
        <p:spPr>
          <a:xfrm>
            <a:off x="5208600" y="48958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947" name="Google Shape;947;p1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2E6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1pPr>
            <a:lvl2pPr lvl="1">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1"/>
              </a:buClr>
              <a:buSzPts val="1900"/>
              <a:buFont typeface="Andika"/>
              <a:buChar char="●"/>
              <a:defRPr sz="1900">
                <a:solidFill>
                  <a:schemeClr val="dk1"/>
                </a:solidFill>
                <a:latin typeface="Andika"/>
                <a:ea typeface="Andika"/>
                <a:cs typeface="Andika"/>
                <a:sym typeface="Andika"/>
              </a:defRPr>
            </a:lvl1pPr>
            <a:lvl2pPr marL="914400" lvl="1"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2pPr>
            <a:lvl3pPr marL="1371600" lvl="2"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3pPr>
            <a:lvl4pPr marL="1828800" lvl="3"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4pPr>
            <a:lvl5pPr marL="2286000" lvl="4"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5pPr>
            <a:lvl6pPr marL="2743200" lvl="5"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6pPr>
            <a:lvl7pPr marL="3200400" lvl="6"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7pPr>
            <a:lvl8pPr marL="3657600" lvl="7" indent="-349250">
              <a:lnSpc>
                <a:spcPct val="115000"/>
              </a:lnSpc>
              <a:spcBef>
                <a:spcPts val="2100"/>
              </a:spcBef>
              <a:spcAft>
                <a:spcPts val="0"/>
              </a:spcAft>
              <a:buClr>
                <a:schemeClr val="dk1"/>
              </a:buClr>
              <a:buSzPts val="1900"/>
              <a:buFont typeface="Andika"/>
              <a:buChar char="○"/>
              <a:defRPr sz="1900">
                <a:solidFill>
                  <a:schemeClr val="dk1"/>
                </a:solidFill>
                <a:latin typeface="Andika"/>
                <a:ea typeface="Andika"/>
                <a:cs typeface="Andika"/>
                <a:sym typeface="Andika"/>
              </a:defRPr>
            </a:lvl8pPr>
            <a:lvl9pPr marL="4114800" lvl="8" indent="-349250">
              <a:lnSpc>
                <a:spcPct val="115000"/>
              </a:lnSpc>
              <a:spcBef>
                <a:spcPts val="2100"/>
              </a:spcBef>
              <a:spcAft>
                <a:spcPts val="2100"/>
              </a:spcAft>
              <a:buClr>
                <a:schemeClr val="dk1"/>
              </a:buClr>
              <a:buSzPts val="1900"/>
              <a:buFont typeface="Andika"/>
              <a:buChar char="■"/>
              <a:defRPr sz="1900">
                <a:solidFill>
                  <a:schemeClr val="dk1"/>
                </a:solidFill>
                <a:latin typeface="Andika"/>
                <a:ea typeface="Andika"/>
                <a:cs typeface="Andika"/>
                <a:sym typeface="Andika"/>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61" r:id="rId10"/>
    <p:sldLayoutId id="2147483662" r:id="rId11"/>
    <p:sldLayoutId id="21474836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57473"/>
            <a:ext cx="13716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2000" y="1500188"/>
            <a:ext cx="13716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2000" y="5959078"/>
            <a:ext cx="3556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11/3/2022</a:t>
            </a:fld>
            <a:endParaRPr lang="en-US"/>
          </a:p>
        </p:txBody>
      </p:sp>
      <p:sp>
        <p:nvSpPr>
          <p:cNvPr id="5" name="Footer Placeholder 4"/>
          <p:cNvSpPr>
            <a:spLocks noGrp="1"/>
          </p:cNvSpPr>
          <p:nvPr>
            <p:ph type="ftr" sz="quarter" idx="3"/>
          </p:nvPr>
        </p:nvSpPr>
        <p:spPr>
          <a:xfrm>
            <a:off x="5207000" y="5959078"/>
            <a:ext cx="48260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22000" y="5959078"/>
            <a:ext cx="3556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6095744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37BC3D5-B8CC-4A7D-A258-66DA5A3649FB}" type="datetimeFigureOut">
              <a:rPr lang="en-US" smtClean="0"/>
              <a:t>11/3/2022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2FFECD7-42D4-4EA9-98F7-C524EFF7753C}"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6495913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83667F-FF6A-4841-9381-1820E8362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2772-445D-40D7-9F77-EEF0A485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97690-2AB5-4973-BAA0-1AFC65A15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DC83C-E131-4320-A0EE-834AF78D9C06}" type="datetimeFigureOut">
              <a:rPr lang="en-US" smtClean="0"/>
              <a:t>11/3/2022</a:t>
            </a:fld>
            <a:endParaRPr lang="en-US"/>
          </a:p>
        </p:txBody>
      </p:sp>
      <p:sp>
        <p:nvSpPr>
          <p:cNvPr id="5" name="Footer Placeholder 4">
            <a:extLst>
              <a:ext uri="{FF2B5EF4-FFF2-40B4-BE49-F238E27FC236}">
                <a16:creationId xmlns:a16="http://schemas.microsoft.com/office/drawing/2014/main" id="{AAB3FCAD-07B6-4E81-9529-9794C43106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69FDC9-02B5-4FE7-9171-DD461D8A07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29E20-6135-4A01-AE1B-F6BE31181CEC}" type="slidenum">
              <a:rPr lang="en-US" smtClean="0"/>
              <a:t>‹#›</a:t>
            </a:fld>
            <a:endParaRPr lang="en-US"/>
          </a:p>
        </p:txBody>
      </p:sp>
    </p:spTree>
    <p:extLst>
      <p:ext uri="{BB962C8B-B14F-4D97-AF65-F5344CB8AC3E}">
        <p14:creationId xmlns:p14="http://schemas.microsoft.com/office/powerpoint/2010/main" val="152369588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D979A-2B76-1023-5784-D1503FFA9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1A01E1-C85B-14C0-94A3-64853EF9D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8CA3-3C67-E388-A212-393080DA1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8E932-E07D-438D-8DBF-F91EC3A4513A}" type="datetimeFigureOut">
              <a:rPr lang="en-US" smtClean="0"/>
              <a:t>11/3/2022</a:t>
            </a:fld>
            <a:endParaRPr lang="en-US"/>
          </a:p>
        </p:txBody>
      </p:sp>
      <p:sp>
        <p:nvSpPr>
          <p:cNvPr id="5" name="Footer Placeholder 4">
            <a:extLst>
              <a:ext uri="{FF2B5EF4-FFF2-40B4-BE49-F238E27FC236}">
                <a16:creationId xmlns:a16="http://schemas.microsoft.com/office/drawing/2014/main" id="{D0A05B13-0838-2FFF-4B69-AC99A082D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73B8F9-3B78-16AC-E766-5FA1209A2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E8EF2-965F-464E-9761-B161BF483EDF}" type="slidenum">
              <a:rPr lang="en-US" smtClean="0"/>
              <a:t>‹#›</a:t>
            </a:fld>
            <a:endParaRPr lang="en-US"/>
          </a:p>
        </p:txBody>
      </p:sp>
    </p:spTree>
    <p:extLst>
      <p:ext uri="{BB962C8B-B14F-4D97-AF65-F5344CB8AC3E}">
        <p14:creationId xmlns:p14="http://schemas.microsoft.com/office/powerpoint/2010/main" val="33511734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patricia.baser@bcsdk12.net"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elenikyritsis.com/2015/04/11/the-transition-to-py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elenikyritsis.com/2015/04/11/the-transition-to-pyp/"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elenikyritsis.com/2015/04/11/the-transition-to-pyp/"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elenikyritsis.com/2015/04/11/the-transition-to-py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elenikyritsis.com/2015/04/11/the-transition-to-py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hyperlink" Target="https://elenikyritsis.com/2015/04/11/the-transition-to-py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13.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12.png"/><Relationship Id="rId16"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mailto:Jessica.Sawyer@bcsdk12.net" TargetMode="External"/><Relationship Id="rId7" Type="http://schemas.openxmlformats.org/officeDocument/2006/relationships/image" Target="../media/image12.png"/><Relationship Id="rId2" Type="http://schemas.openxmlformats.org/officeDocument/2006/relationships/hyperlink" Target="mailto:Heather.Barnes@bcsdk12.net" TargetMode="Externa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13.svg"/><Relationship Id="rId5" Type="http://schemas.openxmlformats.org/officeDocument/2006/relationships/image" Target="../media/image27.svg"/><Relationship Id="rId10" Type="http://schemas.openxmlformats.org/officeDocument/2006/relationships/image" Target="../media/image12.png"/><Relationship Id="rId4" Type="http://schemas.openxmlformats.org/officeDocument/2006/relationships/image" Target="../media/image26.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2"/>
          <p:cNvSpPr txBox="1">
            <a:spLocks noGrp="1"/>
          </p:cNvSpPr>
          <p:nvPr>
            <p:ph type="title"/>
          </p:nvPr>
        </p:nvSpPr>
        <p:spPr>
          <a:xfrm>
            <a:off x="1486909" y="421994"/>
            <a:ext cx="10586085" cy="1705103"/>
          </a:xfrm>
          <a:prstGeom prst="rect">
            <a:avLst/>
          </a:prstGeom>
        </p:spPr>
        <p:txBody>
          <a:bodyPr spcFirstLastPara="1" wrap="square" lIns="121900" tIns="121900" rIns="121900" bIns="121900" anchor="t" anchorCtr="0">
            <a:noAutofit/>
          </a:bodyPr>
          <a:lstStyle/>
          <a:p>
            <a:r>
              <a:rPr lang="en-US" sz="5400"/>
              <a:t>Welcome to </a:t>
            </a:r>
            <a:br>
              <a:rPr lang="en-US" sz="5400"/>
            </a:br>
            <a:r>
              <a:rPr lang="en-US" sz="5400"/>
              <a:t>Camp Read Aloud </a:t>
            </a:r>
            <a:br>
              <a:rPr lang="en-US" sz="5400"/>
            </a:br>
            <a:r>
              <a:rPr lang="en-US" sz="5400"/>
              <a:t>Literacy Nigh</a:t>
            </a:r>
            <a:r>
              <a:rPr lang="en-US" sz="6000"/>
              <a:t>t</a:t>
            </a:r>
            <a:br>
              <a:rPr lang="en-US" sz="6000"/>
            </a:br>
            <a:r>
              <a:rPr lang="en-US" sz="6000"/>
              <a:t> </a:t>
            </a:r>
            <a:r>
              <a:rPr lang="en-US" sz="3200"/>
              <a:t>Curriculum, Instruction, </a:t>
            </a:r>
            <a:br>
              <a:rPr lang="en-US" sz="3200"/>
            </a:br>
            <a:r>
              <a:rPr lang="en-US" sz="3200"/>
              <a:t>and Assessment</a:t>
            </a:r>
            <a:br>
              <a:rPr lang="en-US" sz="3200"/>
            </a:br>
            <a:br>
              <a:rPr lang="en-US" sz="3200"/>
            </a:br>
            <a:br>
              <a:rPr lang="en-US" sz="2800"/>
            </a:br>
            <a:r>
              <a:rPr lang="en-US" sz="3200"/>
              <a:t> </a:t>
            </a:r>
          </a:p>
        </p:txBody>
      </p:sp>
      <p:sp>
        <p:nvSpPr>
          <p:cNvPr id="1731" name="Google Shape;1731;p22"/>
          <p:cNvSpPr txBox="1">
            <a:spLocks noGrp="1"/>
          </p:cNvSpPr>
          <p:nvPr>
            <p:ph type="subTitle" idx="1"/>
          </p:nvPr>
        </p:nvSpPr>
        <p:spPr>
          <a:xfrm>
            <a:off x="6486600" y="4718204"/>
            <a:ext cx="5705400" cy="1717802"/>
          </a:xfrm>
          <a:prstGeom prst="rect">
            <a:avLst/>
          </a:prstGeom>
        </p:spPr>
        <p:txBody>
          <a:bodyPr spcFirstLastPara="1" wrap="square" lIns="121900" tIns="121900" rIns="121900" bIns="121900" anchor="t" anchorCtr="0">
            <a:noAutofit/>
          </a:bodyPr>
          <a:lstStyle/>
          <a:p>
            <a:pPr marL="0" lvl="0" indent="0" algn="r" rtl="0">
              <a:spcBef>
                <a:spcPts val="0"/>
              </a:spcBef>
              <a:spcAft>
                <a:spcPts val="2100"/>
              </a:spcAft>
              <a:buNone/>
            </a:pPr>
            <a:r>
              <a:rPr lang="en-US" b="1" dirty="0"/>
              <a:t>Vineville Academy of the Arts Magnet School</a:t>
            </a:r>
          </a:p>
          <a:p>
            <a:pPr marL="0" lvl="0" indent="0" algn="r" rtl="0">
              <a:spcBef>
                <a:spcPts val="0"/>
              </a:spcBef>
              <a:spcAft>
                <a:spcPts val="2100"/>
              </a:spcAft>
              <a:buNone/>
            </a:pPr>
            <a:r>
              <a:rPr lang="en-US" b="1" dirty="0">
                <a:solidFill>
                  <a:schemeClr val="tx1"/>
                </a:solidFill>
              </a:rPr>
              <a:t>Principal: Mrs. Kristy Graham</a:t>
            </a:r>
          </a:p>
          <a:p>
            <a:pPr marL="0" lvl="0" indent="0" algn="r" rtl="0">
              <a:spcBef>
                <a:spcPts val="0"/>
              </a:spcBef>
              <a:spcAft>
                <a:spcPts val="2100"/>
              </a:spcAft>
              <a:buNone/>
            </a:pPr>
            <a:r>
              <a:rPr lang="en-US" b="1" dirty="0">
                <a:solidFill>
                  <a:schemeClr val="tx1"/>
                </a:solidFill>
              </a:rPr>
              <a:t>November 3, 2022 </a:t>
            </a:r>
          </a:p>
        </p:txBody>
      </p:sp>
      <p:pic>
        <p:nvPicPr>
          <p:cNvPr id="3" name="Picture 2" descr="A picture containing text, sign&#10;&#10;Description automatically generated">
            <a:extLst>
              <a:ext uri="{FF2B5EF4-FFF2-40B4-BE49-F238E27FC236}">
                <a16:creationId xmlns:a16="http://schemas.microsoft.com/office/drawing/2014/main" id="{0BBDD1DB-3EC0-3F6A-92C6-E886535CA4D6}"/>
              </a:ext>
            </a:extLst>
          </p:cNvPr>
          <p:cNvPicPr>
            <a:picLocks noChangeAspect="1"/>
          </p:cNvPicPr>
          <p:nvPr/>
        </p:nvPicPr>
        <p:blipFill>
          <a:blip r:embed="rId3"/>
          <a:stretch>
            <a:fillRect/>
          </a:stretch>
        </p:blipFill>
        <p:spPr>
          <a:xfrm>
            <a:off x="2438400" y="419100"/>
            <a:ext cx="1767860" cy="18038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330889" y="422077"/>
            <a:ext cx="6521973" cy="975207"/>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Fine Arts Assessments </a:t>
            </a:r>
            <a:endParaRPr/>
          </a:p>
        </p:txBody>
      </p:sp>
      <p:sp>
        <p:nvSpPr>
          <p:cNvPr id="2" name="TextBox 1">
            <a:extLst>
              <a:ext uri="{FF2B5EF4-FFF2-40B4-BE49-F238E27FC236}">
                <a16:creationId xmlns:a16="http://schemas.microsoft.com/office/drawing/2014/main" id="{85E3DE6D-64E8-B6BA-CEF7-815569FE204A}"/>
              </a:ext>
            </a:extLst>
          </p:cNvPr>
          <p:cNvSpPr txBox="1"/>
          <p:nvPr/>
        </p:nvSpPr>
        <p:spPr>
          <a:xfrm>
            <a:off x="1074197" y="1642369"/>
            <a:ext cx="4039341"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Performances, contests, and displays are typical assessments.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More importantly, developing life skills such as collaboration, creativity, critical thinking, and communication over time as a life-long learner.</a:t>
            </a:r>
          </a:p>
        </p:txBody>
      </p:sp>
    </p:spTree>
    <p:extLst>
      <p:ext uri="{BB962C8B-B14F-4D97-AF65-F5344CB8AC3E}">
        <p14:creationId xmlns:p14="http://schemas.microsoft.com/office/powerpoint/2010/main" val="5408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29"/>
          <p:cNvSpPr txBox="1">
            <a:spLocks noGrp="1"/>
          </p:cNvSpPr>
          <p:nvPr>
            <p:ph type="title"/>
          </p:nvPr>
        </p:nvSpPr>
        <p:spPr>
          <a:xfrm>
            <a:off x="4196583" y="138236"/>
            <a:ext cx="7474800" cy="2062739"/>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t>Welcome to Violin </a:t>
            </a:r>
            <a:br>
              <a:rPr lang="en-US" sz="3200"/>
            </a:br>
            <a:r>
              <a:rPr lang="en-US" sz="3200"/>
              <a:t>Grades K-2 and Strings Grades 3-5!  </a:t>
            </a:r>
            <a:endParaRPr sz="3200"/>
          </a:p>
        </p:txBody>
      </p:sp>
      <p:sp>
        <p:nvSpPr>
          <p:cNvPr id="1919" name="Google Shape;1919;p29"/>
          <p:cNvSpPr txBox="1">
            <a:spLocks noGrp="1"/>
          </p:cNvSpPr>
          <p:nvPr>
            <p:ph type="body" idx="4"/>
          </p:nvPr>
        </p:nvSpPr>
        <p:spPr>
          <a:xfrm>
            <a:off x="4571999" y="1282621"/>
            <a:ext cx="7099384" cy="5324127"/>
          </a:xfrm>
          <a:prstGeom prst="rect">
            <a:avLst/>
          </a:prstGeom>
        </p:spPr>
        <p:txBody>
          <a:bodyPr spcFirstLastPara="1" wrap="square" lIns="121900" tIns="121900" rIns="121900" bIns="121900" anchor="t" anchorCtr="0">
            <a:noAutofit/>
          </a:bodyPr>
          <a:lstStyle/>
          <a:p>
            <a:pPr marL="0" indent="0">
              <a:buNone/>
            </a:pPr>
            <a:r>
              <a:rPr lang="en-US" sz="1800"/>
              <a:t>Connect to Ms. Baser via Remind or email: </a:t>
            </a:r>
            <a:r>
              <a:rPr lang="en-US" sz="1800">
                <a:hlinkClick r:id="rId3"/>
              </a:rPr>
              <a:t>patricia.baser@bcsdk12.net</a:t>
            </a:r>
            <a:endParaRPr lang="en-US" sz="1800"/>
          </a:p>
          <a:p>
            <a:pPr marL="0" indent="0">
              <a:buNone/>
            </a:pPr>
            <a:endParaRPr lang="en-US" sz="800"/>
          </a:p>
          <a:p>
            <a:pPr marL="0" indent="0">
              <a:buNone/>
            </a:pPr>
            <a:r>
              <a:rPr lang="en-US" sz="2400" b="1"/>
              <a:t>K violin: </a:t>
            </a:r>
            <a:r>
              <a:rPr lang="en-US" sz="2400"/>
              <a:t>Be on time. Student needs to arrive </a:t>
            </a:r>
            <a:r>
              <a:rPr lang="en-US" sz="2400" b="1" u="sng"/>
              <a:t>BY</a:t>
            </a:r>
            <a:r>
              <a:rPr lang="en-US" sz="2400"/>
              <a:t> </a:t>
            </a:r>
          </a:p>
          <a:p>
            <a:pPr marL="0" indent="0">
              <a:buNone/>
            </a:pPr>
            <a:r>
              <a:rPr lang="en-US" sz="2400"/>
              <a:t>7:45 a.m. Violins stay at school.</a:t>
            </a:r>
          </a:p>
          <a:p>
            <a:pPr marL="0" indent="0">
              <a:buNone/>
            </a:pPr>
            <a:endParaRPr lang="en-US" sz="1100"/>
          </a:p>
          <a:p>
            <a:pPr marL="0" indent="0">
              <a:buNone/>
            </a:pPr>
            <a:r>
              <a:rPr lang="en-US" sz="2400" b="1"/>
              <a:t>1</a:t>
            </a:r>
            <a:r>
              <a:rPr lang="en-US" sz="2400" b="1" baseline="30000"/>
              <a:t>st</a:t>
            </a:r>
            <a:r>
              <a:rPr lang="en-US" sz="2400" b="1"/>
              <a:t>-2</a:t>
            </a:r>
            <a:r>
              <a:rPr lang="en-US" sz="2400" b="1" baseline="30000"/>
              <a:t>nd</a:t>
            </a:r>
            <a:r>
              <a:rPr lang="en-US" sz="2400" b="1"/>
              <a:t> Violin and Strings Grades 3-5:</a:t>
            </a:r>
          </a:p>
          <a:p>
            <a:pPr marL="0" indent="0">
              <a:buNone/>
            </a:pPr>
            <a:r>
              <a:rPr lang="en-US" sz="2400"/>
              <a:t>Class meets twice a week. Bring instrument and music (grades 3-5) on the day of class.  Students are required to practice at least 3 times a week at home.</a:t>
            </a:r>
          </a:p>
          <a:p>
            <a:pPr marL="0" indent="0">
              <a:buNone/>
            </a:pPr>
            <a:endParaRPr lang="en-US" sz="1100"/>
          </a:p>
          <a:p>
            <a:pPr marL="0" indent="0">
              <a:buNone/>
            </a:pPr>
            <a:r>
              <a:rPr lang="en-US" sz="2400"/>
              <a:t>              ***Fingernails cannot extend past the</a:t>
            </a:r>
          </a:p>
          <a:p>
            <a:pPr marL="0" indent="0">
              <a:buNone/>
            </a:pPr>
            <a:r>
              <a:rPr lang="en-US" sz="2400"/>
              <a:t>                     fingertips and NO fake nails.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38"/>
          <p:cNvSpPr txBox="1">
            <a:spLocks noGrp="1"/>
          </p:cNvSpPr>
          <p:nvPr>
            <p:ph type="title"/>
          </p:nvPr>
        </p:nvSpPr>
        <p:spPr>
          <a:xfrm>
            <a:off x="2743484" y="574060"/>
            <a:ext cx="10075041"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-Georgia Standards of Excellence </a:t>
            </a:r>
            <a:endParaRPr/>
          </a:p>
        </p:txBody>
      </p:sp>
      <p:sp>
        <p:nvSpPr>
          <p:cNvPr id="2232" name="Google Shape;2232;p38"/>
          <p:cNvSpPr txBox="1">
            <a:spLocks noGrp="1"/>
          </p:cNvSpPr>
          <p:nvPr>
            <p:ph type="body" idx="1"/>
          </p:nvPr>
        </p:nvSpPr>
        <p:spPr>
          <a:xfrm>
            <a:off x="529239" y="1640329"/>
            <a:ext cx="11139237" cy="4684197"/>
          </a:xfrm>
          <a:prstGeom prst="rect">
            <a:avLst/>
          </a:prstGeom>
        </p:spPr>
        <p:txBody>
          <a:bodyPr spcFirstLastPara="1" wrap="square" lIns="121900" tIns="121900" rIns="121900" bIns="121900" anchor="t" anchorCtr="0">
            <a:noAutofit/>
          </a:bodyPr>
          <a:lstStyle/>
          <a:p>
            <a:pPr marL="285750" indent="-285750">
              <a:lnSpc>
                <a:spcPct val="100000"/>
              </a:lnSpc>
              <a:buFont typeface="Arial" panose="020B0604020202020204" pitchFamily="34" charset="0"/>
              <a:buChar char="•"/>
            </a:pPr>
            <a:r>
              <a:rPr lang="en-US" sz="5400">
                <a:latin typeface="Aldrich"/>
                <a:ea typeface="+mn-lt"/>
                <a:cs typeface="+mn-lt"/>
              </a:rPr>
              <a:t>Creating: </a:t>
            </a:r>
            <a:r>
              <a:rPr lang="en-US" sz="3200">
                <a:latin typeface="Aldrich"/>
                <a:ea typeface="+mn-lt"/>
                <a:cs typeface="+mn-lt"/>
              </a:rPr>
              <a:t>improvise, play variations; make arrangements.</a:t>
            </a:r>
          </a:p>
          <a:p>
            <a:pPr marL="285750" indent="-285750">
              <a:lnSpc>
                <a:spcPct val="100000"/>
              </a:lnSpc>
              <a:buFont typeface="Arial" panose="020B0604020202020204" pitchFamily="34" charset="0"/>
              <a:buChar char="•"/>
            </a:pPr>
            <a:r>
              <a:rPr lang="en-US" sz="5400">
                <a:latin typeface="Aldrich"/>
                <a:ea typeface="+mn-lt"/>
                <a:cs typeface="+mn-lt"/>
              </a:rPr>
              <a:t>Performing:</a:t>
            </a:r>
            <a:r>
              <a:rPr lang="en-US" sz="2000">
                <a:latin typeface="Aldrich"/>
                <a:ea typeface="+mn-lt"/>
                <a:cs typeface="+mn-lt"/>
              </a:rPr>
              <a:t> </a:t>
            </a:r>
            <a:r>
              <a:rPr lang="en-US" sz="3200">
                <a:latin typeface="Aldrich"/>
                <a:ea typeface="+mn-lt"/>
                <a:cs typeface="+mn-lt"/>
              </a:rPr>
              <a:t>play your instrument correctly, alone and with others.</a:t>
            </a:r>
          </a:p>
          <a:p>
            <a:pPr marL="285750" indent="-285750">
              <a:lnSpc>
                <a:spcPct val="100000"/>
              </a:lnSpc>
              <a:buFont typeface="Arial" panose="020B0604020202020204" pitchFamily="34" charset="0"/>
              <a:buChar char="•"/>
            </a:pPr>
            <a:r>
              <a:rPr lang="en-US" sz="5400">
                <a:latin typeface="Aldrich"/>
                <a:ea typeface="+mn-lt"/>
                <a:cs typeface="+mn-lt"/>
              </a:rPr>
              <a:t>Responding:</a:t>
            </a:r>
            <a:r>
              <a:rPr lang="en-US" sz="3200">
                <a:latin typeface="Aldrich"/>
                <a:ea typeface="+mn-lt"/>
                <a:cs typeface="+mn-lt"/>
              </a:rPr>
              <a:t> listen and evaluate yourself and others.</a:t>
            </a:r>
            <a:endParaRPr lang="en-US" sz="5400">
              <a:latin typeface="Aldrich"/>
              <a:ea typeface="+mn-lt"/>
              <a:cs typeface="+mn-lt"/>
            </a:endParaRPr>
          </a:p>
          <a:p>
            <a:pPr marL="285750" indent="-285750">
              <a:lnSpc>
                <a:spcPct val="100000"/>
              </a:lnSpc>
              <a:buFont typeface="Arial" panose="020B0604020202020204" pitchFamily="34" charset="0"/>
              <a:buChar char="•"/>
            </a:pPr>
            <a:r>
              <a:rPr lang="en-US" sz="5400">
                <a:latin typeface="Aldrich"/>
                <a:ea typeface="+mn-lt"/>
                <a:cs typeface="+mn-lt"/>
              </a:rPr>
              <a:t>Connecting: </a:t>
            </a:r>
            <a:r>
              <a:rPr lang="en-US" sz="3200">
                <a:latin typeface="Aldrich"/>
                <a:ea typeface="+mn-lt"/>
                <a:cs typeface="+mn-lt"/>
              </a:rPr>
              <a:t>learn how string playing connects to other subjects and your community.</a:t>
            </a:r>
            <a:endParaRPr lang="en-US" sz="5400">
              <a:latin typeface="Aldrich"/>
              <a:ea typeface="+mn-lt"/>
              <a:cs typeface="+mn-lt"/>
            </a:endParaRPr>
          </a:p>
          <a:p>
            <a:pPr marL="285750" indent="-285750">
              <a:buFont typeface="Arial" panose="020B0604020202020204" pitchFamily="34" charset="0"/>
              <a:buChar char="•"/>
            </a:pPr>
            <a:endParaRPr lang="en-US" sz="2000">
              <a:latin typeface="Aldrich"/>
              <a:ea typeface="+mn-lt"/>
              <a:cs typeface="+mn-lt"/>
            </a:endParaRPr>
          </a:p>
        </p:txBody>
      </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1745;p24">
            <a:extLst>
              <a:ext uri="{FF2B5EF4-FFF2-40B4-BE49-F238E27FC236}">
                <a16:creationId xmlns:a16="http://schemas.microsoft.com/office/drawing/2014/main" id="{B9429D5E-ABDD-0D55-8C72-C6FA58A28F16}"/>
              </a:ext>
            </a:extLst>
          </p:cNvPr>
          <p:cNvGrpSpPr/>
          <p:nvPr/>
        </p:nvGrpSpPr>
        <p:grpSpPr>
          <a:xfrm>
            <a:off x="831697" y="422164"/>
            <a:ext cx="1523476" cy="1034161"/>
            <a:chOff x="3324260" y="1643056"/>
            <a:chExt cx="5543061" cy="3570968"/>
          </a:xfrm>
        </p:grpSpPr>
        <p:grpSp>
          <p:nvGrpSpPr>
            <p:cNvPr id="4" name="Google Shape;1746;p24">
              <a:extLst>
                <a:ext uri="{FF2B5EF4-FFF2-40B4-BE49-F238E27FC236}">
                  <a16:creationId xmlns:a16="http://schemas.microsoft.com/office/drawing/2014/main" id="{31531F23-5F18-CC4B-3853-EFC2D9F58F9A}"/>
                </a:ext>
              </a:extLst>
            </p:cNvPr>
            <p:cNvGrpSpPr/>
            <p:nvPr/>
          </p:nvGrpSpPr>
          <p:grpSpPr>
            <a:xfrm>
              <a:off x="3324260" y="2612776"/>
              <a:ext cx="5473358" cy="2601248"/>
              <a:chOff x="3324260" y="2612776"/>
              <a:chExt cx="5473358" cy="2601248"/>
            </a:xfrm>
          </p:grpSpPr>
          <p:sp>
            <p:nvSpPr>
              <p:cNvPr id="46" name="Google Shape;1747;p24">
                <a:extLst>
                  <a:ext uri="{FF2B5EF4-FFF2-40B4-BE49-F238E27FC236}">
                    <a16:creationId xmlns:a16="http://schemas.microsoft.com/office/drawing/2014/main" id="{429E773E-BB89-1CC2-A834-1BA85ED0C533}"/>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748;p24">
                <a:extLst>
                  <a:ext uri="{FF2B5EF4-FFF2-40B4-BE49-F238E27FC236}">
                    <a16:creationId xmlns:a16="http://schemas.microsoft.com/office/drawing/2014/main" id="{178303C4-421B-7DEB-7817-80FE866A2152}"/>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 name="Google Shape;1749;p24">
              <a:extLst>
                <a:ext uri="{FF2B5EF4-FFF2-40B4-BE49-F238E27FC236}">
                  <a16:creationId xmlns:a16="http://schemas.microsoft.com/office/drawing/2014/main" id="{198BBAB6-1C0D-D278-1243-E2EA57CED5A5}"/>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1750;p24">
              <a:extLst>
                <a:ext uri="{FF2B5EF4-FFF2-40B4-BE49-F238E27FC236}">
                  <a16:creationId xmlns:a16="http://schemas.microsoft.com/office/drawing/2014/main" id="{B8020A01-045C-7966-8C19-F38226F89564}"/>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 name="Google Shape;1751;p24">
              <a:extLst>
                <a:ext uri="{FF2B5EF4-FFF2-40B4-BE49-F238E27FC236}">
                  <a16:creationId xmlns:a16="http://schemas.microsoft.com/office/drawing/2014/main" id="{E1BCF633-5895-1E96-352D-55F19751127B}"/>
                </a:ext>
              </a:extLst>
            </p:cNvPr>
            <p:cNvGrpSpPr/>
            <p:nvPr/>
          </p:nvGrpSpPr>
          <p:grpSpPr>
            <a:xfrm>
              <a:off x="3373290" y="1643056"/>
              <a:ext cx="5494031" cy="2601248"/>
              <a:chOff x="3373290" y="1643056"/>
              <a:chExt cx="5494031" cy="2601248"/>
            </a:xfrm>
          </p:grpSpPr>
          <p:sp>
            <p:nvSpPr>
              <p:cNvPr id="44" name="Google Shape;1752;p24">
                <a:extLst>
                  <a:ext uri="{FF2B5EF4-FFF2-40B4-BE49-F238E27FC236}">
                    <a16:creationId xmlns:a16="http://schemas.microsoft.com/office/drawing/2014/main" id="{8C6B8CFB-4032-413A-DEC2-21A50C3273C4}"/>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753;p24">
                <a:extLst>
                  <a:ext uri="{FF2B5EF4-FFF2-40B4-BE49-F238E27FC236}">
                    <a16:creationId xmlns:a16="http://schemas.microsoft.com/office/drawing/2014/main" id="{3EC5BBF6-E5F0-D897-CFC6-9E98FAC24A3C}"/>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 name="Google Shape;1754;p24">
              <a:extLst>
                <a:ext uri="{FF2B5EF4-FFF2-40B4-BE49-F238E27FC236}">
                  <a16:creationId xmlns:a16="http://schemas.microsoft.com/office/drawing/2014/main" id="{1D38B90B-0953-1399-3B59-239801C0FCAF}"/>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755;p24">
              <a:extLst>
                <a:ext uri="{FF2B5EF4-FFF2-40B4-BE49-F238E27FC236}">
                  <a16:creationId xmlns:a16="http://schemas.microsoft.com/office/drawing/2014/main" id="{1457F870-8F51-3D3B-0893-C0AB46BEE796}"/>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756;p24">
              <a:extLst>
                <a:ext uri="{FF2B5EF4-FFF2-40B4-BE49-F238E27FC236}">
                  <a16:creationId xmlns:a16="http://schemas.microsoft.com/office/drawing/2014/main" id="{8E60AFCA-EB97-F28B-B947-9C37CEFCBC4D}"/>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757;p24">
              <a:extLst>
                <a:ext uri="{FF2B5EF4-FFF2-40B4-BE49-F238E27FC236}">
                  <a16:creationId xmlns:a16="http://schemas.microsoft.com/office/drawing/2014/main" id="{05DADDE2-2643-BB4C-9FD4-727414167138}"/>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58;p24">
              <a:extLst>
                <a:ext uri="{FF2B5EF4-FFF2-40B4-BE49-F238E27FC236}">
                  <a16:creationId xmlns:a16="http://schemas.microsoft.com/office/drawing/2014/main" id="{41E6BAEF-5DF2-DD53-50F4-8CE4214EFD1A}"/>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759;p24">
              <a:extLst>
                <a:ext uri="{FF2B5EF4-FFF2-40B4-BE49-F238E27FC236}">
                  <a16:creationId xmlns:a16="http://schemas.microsoft.com/office/drawing/2014/main" id="{894856A9-7636-E17F-81BD-2B398D8E463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60;p24">
              <a:extLst>
                <a:ext uri="{FF2B5EF4-FFF2-40B4-BE49-F238E27FC236}">
                  <a16:creationId xmlns:a16="http://schemas.microsoft.com/office/drawing/2014/main" id="{66BF65E4-D6D5-CF48-C4B0-C83214E7552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61;p24">
              <a:extLst>
                <a:ext uri="{FF2B5EF4-FFF2-40B4-BE49-F238E27FC236}">
                  <a16:creationId xmlns:a16="http://schemas.microsoft.com/office/drawing/2014/main" id="{39D0494C-9182-BADE-67EA-70477380888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762;p24">
              <a:extLst>
                <a:ext uri="{FF2B5EF4-FFF2-40B4-BE49-F238E27FC236}">
                  <a16:creationId xmlns:a16="http://schemas.microsoft.com/office/drawing/2014/main" id="{79B99DB5-B104-B547-6FE9-11E523A3F0C1}"/>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63;p24">
              <a:extLst>
                <a:ext uri="{FF2B5EF4-FFF2-40B4-BE49-F238E27FC236}">
                  <a16:creationId xmlns:a16="http://schemas.microsoft.com/office/drawing/2014/main" id="{213A8DA4-B942-A497-DA14-72D6003E9CE1}"/>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764;p24">
              <a:extLst>
                <a:ext uri="{FF2B5EF4-FFF2-40B4-BE49-F238E27FC236}">
                  <a16:creationId xmlns:a16="http://schemas.microsoft.com/office/drawing/2014/main" id="{776BB8D8-8604-FA0C-AE62-E31E124FB2D2}"/>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765;p24">
              <a:extLst>
                <a:ext uri="{FF2B5EF4-FFF2-40B4-BE49-F238E27FC236}">
                  <a16:creationId xmlns:a16="http://schemas.microsoft.com/office/drawing/2014/main" id="{8B479FBC-91B9-3DFE-F0AA-BB18FCF8A81A}"/>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766;p24">
              <a:extLst>
                <a:ext uri="{FF2B5EF4-FFF2-40B4-BE49-F238E27FC236}">
                  <a16:creationId xmlns:a16="http://schemas.microsoft.com/office/drawing/2014/main" id="{6E5B3EB8-4741-D51B-4000-F1F661A41DEF}"/>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767;p24">
              <a:extLst>
                <a:ext uri="{FF2B5EF4-FFF2-40B4-BE49-F238E27FC236}">
                  <a16:creationId xmlns:a16="http://schemas.microsoft.com/office/drawing/2014/main" id="{C8A89390-90E5-6A1B-A720-032955F7C45F}"/>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768;p24">
              <a:extLst>
                <a:ext uri="{FF2B5EF4-FFF2-40B4-BE49-F238E27FC236}">
                  <a16:creationId xmlns:a16="http://schemas.microsoft.com/office/drawing/2014/main" id="{226200B9-1C6A-ED70-35CD-645A86403738}"/>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769;p24">
              <a:extLst>
                <a:ext uri="{FF2B5EF4-FFF2-40B4-BE49-F238E27FC236}">
                  <a16:creationId xmlns:a16="http://schemas.microsoft.com/office/drawing/2014/main" id="{E2A89BED-E27E-5F58-6562-28EE6E21036B}"/>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770;p24">
              <a:extLst>
                <a:ext uri="{FF2B5EF4-FFF2-40B4-BE49-F238E27FC236}">
                  <a16:creationId xmlns:a16="http://schemas.microsoft.com/office/drawing/2014/main" id="{6552C226-BE3E-AD25-CACB-727CDFB4E166}"/>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771;p24">
              <a:extLst>
                <a:ext uri="{FF2B5EF4-FFF2-40B4-BE49-F238E27FC236}">
                  <a16:creationId xmlns:a16="http://schemas.microsoft.com/office/drawing/2014/main" id="{6AD7D977-B27F-9AB0-3CD1-8181A435A4B8}"/>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772;p24">
              <a:extLst>
                <a:ext uri="{FF2B5EF4-FFF2-40B4-BE49-F238E27FC236}">
                  <a16:creationId xmlns:a16="http://schemas.microsoft.com/office/drawing/2014/main" id="{A5F904F2-EE4B-7369-9380-62F06E965BD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773;p24">
              <a:extLst>
                <a:ext uri="{FF2B5EF4-FFF2-40B4-BE49-F238E27FC236}">
                  <a16:creationId xmlns:a16="http://schemas.microsoft.com/office/drawing/2014/main" id="{653A3292-2973-F032-A7D6-FF23E8E7E02F}"/>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774;p24">
              <a:extLst>
                <a:ext uri="{FF2B5EF4-FFF2-40B4-BE49-F238E27FC236}">
                  <a16:creationId xmlns:a16="http://schemas.microsoft.com/office/drawing/2014/main" id="{7152EB38-A43A-BBC4-BE1A-8B5DB76C963F}"/>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775;p24">
              <a:extLst>
                <a:ext uri="{FF2B5EF4-FFF2-40B4-BE49-F238E27FC236}">
                  <a16:creationId xmlns:a16="http://schemas.microsoft.com/office/drawing/2014/main" id="{CA6B78D9-4511-635E-EE4C-F6E5AD3D4447}"/>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776;p24">
              <a:extLst>
                <a:ext uri="{FF2B5EF4-FFF2-40B4-BE49-F238E27FC236}">
                  <a16:creationId xmlns:a16="http://schemas.microsoft.com/office/drawing/2014/main" id="{57E123B1-424D-9DCA-2E1A-C9A9A6F0B45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777;p24">
              <a:extLst>
                <a:ext uri="{FF2B5EF4-FFF2-40B4-BE49-F238E27FC236}">
                  <a16:creationId xmlns:a16="http://schemas.microsoft.com/office/drawing/2014/main" id="{DB2B9B92-1E6D-3EB2-BC66-A756BB41A7A4}"/>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778;p24">
              <a:extLst>
                <a:ext uri="{FF2B5EF4-FFF2-40B4-BE49-F238E27FC236}">
                  <a16:creationId xmlns:a16="http://schemas.microsoft.com/office/drawing/2014/main" id="{F9E6CB33-61E3-E690-7205-FC878A6C2BA8}"/>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79;p24">
              <a:extLst>
                <a:ext uri="{FF2B5EF4-FFF2-40B4-BE49-F238E27FC236}">
                  <a16:creationId xmlns:a16="http://schemas.microsoft.com/office/drawing/2014/main" id="{63E6EB11-6662-F397-5A9C-5B33105FDEA6}"/>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80;p24">
              <a:extLst>
                <a:ext uri="{FF2B5EF4-FFF2-40B4-BE49-F238E27FC236}">
                  <a16:creationId xmlns:a16="http://schemas.microsoft.com/office/drawing/2014/main" id="{9D6AB6F8-BA0F-099E-4DE5-ACD9C183EFE8}"/>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81;p24">
              <a:extLst>
                <a:ext uri="{FF2B5EF4-FFF2-40B4-BE49-F238E27FC236}">
                  <a16:creationId xmlns:a16="http://schemas.microsoft.com/office/drawing/2014/main" id="{A3F010A8-AAA0-8EAB-229D-F81159A9DCF5}"/>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82;p24">
              <a:extLst>
                <a:ext uri="{FF2B5EF4-FFF2-40B4-BE49-F238E27FC236}">
                  <a16:creationId xmlns:a16="http://schemas.microsoft.com/office/drawing/2014/main" id="{D8113B93-5159-3E60-C001-64A47F4E685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83;p24">
              <a:extLst>
                <a:ext uri="{FF2B5EF4-FFF2-40B4-BE49-F238E27FC236}">
                  <a16:creationId xmlns:a16="http://schemas.microsoft.com/office/drawing/2014/main" id="{C28BB5F2-2A6B-BA05-0394-E135AF437C6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784;p24">
              <a:extLst>
                <a:ext uri="{FF2B5EF4-FFF2-40B4-BE49-F238E27FC236}">
                  <a16:creationId xmlns:a16="http://schemas.microsoft.com/office/drawing/2014/main" id="{69E37181-051F-8D72-FB38-C7E613F47DCD}"/>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785;p24">
              <a:extLst>
                <a:ext uri="{FF2B5EF4-FFF2-40B4-BE49-F238E27FC236}">
                  <a16:creationId xmlns:a16="http://schemas.microsoft.com/office/drawing/2014/main" id="{41904DCD-3185-C05D-F39E-8CF2C63CF498}"/>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786;p24">
              <a:extLst>
                <a:ext uri="{FF2B5EF4-FFF2-40B4-BE49-F238E27FC236}">
                  <a16:creationId xmlns:a16="http://schemas.microsoft.com/office/drawing/2014/main" id="{25BB264F-B1AB-6C3C-415C-19D37414FC22}"/>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787;p24">
              <a:extLst>
                <a:ext uri="{FF2B5EF4-FFF2-40B4-BE49-F238E27FC236}">
                  <a16:creationId xmlns:a16="http://schemas.microsoft.com/office/drawing/2014/main" id="{3490A510-72C3-F8E2-F213-1DAE4FA02A9B}"/>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788;p24">
              <a:extLst>
                <a:ext uri="{FF2B5EF4-FFF2-40B4-BE49-F238E27FC236}">
                  <a16:creationId xmlns:a16="http://schemas.microsoft.com/office/drawing/2014/main" id="{AFA832C9-F8DA-F49F-D8C6-80B5AE4C1CFF}"/>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789;p24">
              <a:extLst>
                <a:ext uri="{FF2B5EF4-FFF2-40B4-BE49-F238E27FC236}">
                  <a16:creationId xmlns:a16="http://schemas.microsoft.com/office/drawing/2014/main" id="{46CBD829-0981-76D0-B090-15546523A2B1}"/>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648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159798" y="377947"/>
            <a:ext cx="6374167" cy="5836422"/>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Performance         Opportunities</a:t>
            </a:r>
            <a:br>
              <a:rPr lang="en-US" sz="4000"/>
            </a:br>
            <a:br>
              <a:rPr lang="en-US" sz="1200"/>
            </a:br>
            <a:br>
              <a:rPr lang="en-US" sz="1200"/>
            </a:br>
            <a:r>
              <a:rPr lang="en-US" sz="2400"/>
              <a:t>All K-5 String students will perform</a:t>
            </a:r>
            <a:br>
              <a:rPr lang="en-US" sz="2400"/>
            </a:br>
            <a:r>
              <a:rPr lang="en-US" sz="2400"/>
              <a:t>at their awards ceremonies in May.</a:t>
            </a:r>
            <a:br>
              <a:rPr lang="en-US" sz="2400"/>
            </a:br>
            <a:br>
              <a:rPr lang="en-US" sz="2400"/>
            </a:br>
            <a:r>
              <a:rPr lang="en-US" sz="2400"/>
              <a:t>On March 9, 2023, members of the Panda Philharmonic will perform  3 pieces and be evaluated by 3 judges as part of Large Group Performance Evaluation (LGPE).</a:t>
            </a:r>
            <a:br>
              <a:rPr lang="en-US" sz="2400"/>
            </a:br>
            <a:br>
              <a:rPr lang="en-US" sz="2400"/>
            </a:br>
            <a:r>
              <a:rPr lang="en-US" sz="2400"/>
              <a:t>Additional school performances occur at various times during the year.</a:t>
            </a:r>
            <a:endParaRPr sz="2400"/>
          </a:p>
        </p:txBody>
      </p:sp>
    </p:spTree>
    <p:extLst>
      <p:ext uri="{BB962C8B-B14F-4D97-AF65-F5344CB8AC3E}">
        <p14:creationId xmlns:p14="http://schemas.microsoft.com/office/powerpoint/2010/main" val="188395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9600"/>
              <a:t>Pre-K</a:t>
            </a:r>
            <a:r>
              <a:rPr lang="en"/>
              <a:t> </a:t>
            </a:r>
            <a:endParaRPr/>
          </a:p>
        </p:txBody>
      </p:sp>
      <p:sp>
        <p:nvSpPr>
          <p:cNvPr id="1885" name="Google Shape;1885;p25"/>
          <p:cNvSpPr txBox="1">
            <a:spLocks noGrp="1"/>
          </p:cNvSpPr>
          <p:nvPr>
            <p:ph type="subTitle" idx="1"/>
          </p:nvPr>
        </p:nvSpPr>
        <p:spPr>
          <a:xfrm>
            <a:off x="6853646" y="336581"/>
            <a:ext cx="6210670" cy="126004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Pre-K</a:t>
            </a:r>
          </a:p>
        </p:txBody>
      </p:sp>
      <p:sp>
        <p:nvSpPr>
          <p:cNvPr id="1886" name="Google Shape;1886;p25"/>
          <p:cNvSpPr txBox="1">
            <a:spLocks noGrp="1"/>
          </p:cNvSpPr>
          <p:nvPr>
            <p:ph type="body" idx="2"/>
          </p:nvPr>
        </p:nvSpPr>
        <p:spPr>
          <a:xfrm>
            <a:off x="7698377" y="1506583"/>
            <a:ext cx="5193950" cy="2541365"/>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3200"/>
              <a:t>Ms. Collins</a:t>
            </a:r>
          </a:p>
          <a:p>
            <a:pPr marL="0" lvl="0" indent="0" algn="l" rtl="0">
              <a:spcBef>
                <a:spcPts val="0"/>
              </a:spcBef>
              <a:spcAft>
                <a:spcPts val="0"/>
              </a:spcAft>
              <a:buNone/>
            </a:pPr>
            <a:r>
              <a:rPr lang="en-US" sz="3200"/>
              <a:t>Ms. Lowe</a:t>
            </a:r>
          </a:p>
          <a:p>
            <a:pPr marL="0" lvl="0" indent="0" algn="l" rtl="0">
              <a:spcBef>
                <a:spcPts val="0"/>
              </a:spcBef>
              <a:spcAft>
                <a:spcPts val="0"/>
              </a:spcAft>
              <a:buNone/>
            </a:pPr>
            <a:r>
              <a:rPr lang="en-US" sz="3200"/>
              <a:t>Ms. Hall</a:t>
            </a:r>
          </a:p>
          <a:p>
            <a:pPr marL="0" lvl="0" indent="0" algn="l" rtl="0">
              <a:spcBef>
                <a:spcPts val="0"/>
              </a:spcBef>
              <a:spcAft>
                <a:spcPts val="0"/>
              </a:spcAft>
              <a:buNone/>
            </a:pPr>
            <a:r>
              <a:rPr lang="en-US" sz="3200"/>
              <a:t>Ms. Hayslip</a:t>
            </a:r>
          </a:p>
          <a:p>
            <a:pPr marL="0" lvl="0" indent="0" algn="l" rtl="0">
              <a:spcBef>
                <a:spcPts val="0"/>
              </a:spcBef>
              <a:spcAft>
                <a:spcPts val="0"/>
              </a:spcAft>
              <a:buNone/>
            </a:pPr>
            <a:endParaRPr lang="en-US"/>
          </a:p>
        </p:txBody>
      </p:sp>
      <p:sp>
        <p:nvSpPr>
          <p:cNvPr id="4" name="TextBox 3">
            <a:extLst>
              <a:ext uri="{FF2B5EF4-FFF2-40B4-BE49-F238E27FC236}">
                <a16:creationId xmlns:a16="http://schemas.microsoft.com/office/drawing/2014/main" id="{B395934E-359E-4EE3-F58B-3BC747D27F34}"/>
              </a:ext>
            </a:extLst>
          </p:cNvPr>
          <p:cNvSpPr txBox="1"/>
          <p:nvPr/>
        </p:nvSpPr>
        <p:spPr>
          <a:xfrm>
            <a:off x="7490831" y="4194759"/>
            <a:ext cx="3457302" cy="800219"/>
          </a:xfrm>
          <a:prstGeom prst="rect">
            <a:avLst/>
          </a:prstGeom>
          <a:noFill/>
        </p:spPr>
        <p:txBody>
          <a:bodyPr wrap="square" rtlCol="0">
            <a:spAutoFit/>
          </a:bodyPr>
          <a:lstStyle/>
          <a:p>
            <a:r>
              <a:rPr lang="en-US" sz="3200" b="1" i="1">
                <a:latin typeface="Abril Fatface" panose="02000503000000020003" pitchFamily="2" charset="0"/>
              </a:rPr>
              <a:t>Class of 2036</a:t>
            </a:r>
          </a:p>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pic>
        <p:nvPicPr>
          <p:cNvPr id="10" name="Picture 4" descr="Graphical user interface, application&#10;&#10;Description automatically generated">
            <a:extLst>
              <a:ext uri="{FF2B5EF4-FFF2-40B4-BE49-F238E27FC236}">
                <a16:creationId xmlns:a16="http://schemas.microsoft.com/office/drawing/2014/main" id="{D6E1AB0A-1F8E-EBDA-D14D-FC3E46782DD1}"/>
              </a:ext>
            </a:extLst>
          </p:cNvPr>
          <p:cNvPicPr>
            <a:picLocks noChangeAspect="1"/>
          </p:cNvPicPr>
          <p:nvPr/>
        </p:nvPicPr>
        <p:blipFill>
          <a:blip r:embed="rId3"/>
          <a:stretch>
            <a:fillRect/>
          </a:stretch>
        </p:blipFill>
        <p:spPr>
          <a:xfrm>
            <a:off x="182751" y="-407"/>
            <a:ext cx="9399230" cy="5141749"/>
          </a:xfrm>
          <a:prstGeom prst="rect">
            <a:avLst/>
          </a:prstGeom>
        </p:spPr>
      </p:pic>
      <p:pic>
        <p:nvPicPr>
          <p:cNvPr id="12" name="Picture 5" descr="Graphical user interface, text, application&#10;&#10;Description automatically generated">
            <a:extLst>
              <a:ext uri="{FF2B5EF4-FFF2-40B4-BE49-F238E27FC236}">
                <a16:creationId xmlns:a16="http://schemas.microsoft.com/office/drawing/2014/main" id="{4D226FAA-AD77-8900-51FD-C0B878FECE4A}"/>
              </a:ext>
            </a:extLst>
          </p:cNvPr>
          <p:cNvPicPr>
            <a:picLocks noChangeAspect="1"/>
          </p:cNvPicPr>
          <p:nvPr/>
        </p:nvPicPr>
        <p:blipFill>
          <a:blip r:embed="rId4"/>
          <a:stretch>
            <a:fillRect/>
          </a:stretch>
        </p:blipFill>
        <p:spPr>
          <a:xfrm>
            <a:off x="184350" y="4708951"/>
            <a:ext cx="9603254" cy="2072117"/>
          </a:xfrm>
          <a:prstGeom prst="rect">
            <a:avLst/>
          </a:prstGeom>
        </p:spPr>
      </p:pic>
      <p:pic>
        <p:nvPicPr>
          <p:cNvPr id="13" name="Picture 13" descr="Text&#10;&#10;Description automatically generated">
            <a:extLst>
              <a:ext uri="{FF2B5EF4-FFF2-40B4-BE49-F238E27FC236}">
                <a16:creationId xmlns:a16="http://schemas.microsoft.com/office/drawing/2014/main" id="{5E8688D7-2D69-A7C5-EC99-41B1E1DFC510}"/>
              </a:ext>
            </a:extLst>
          </p:cNvPr>
          <p:cNvPicPr>
            <a:picLocks noChangeAspect="1"/>
          </p:cNvPicPr>
          <p:nvPr/>
        </p:nvPicPr>
        <p:blipFill>
          <a:blip r:embed="rId5"/>
          <a:stretch>
            <a:fillRect/>
          </a:stretch>
        </p:blipFill>
        <p:spPr>
          <a:xfrm>
            <a:off x="9526209" y="440157"/>
            <a:ext cx="2489200" cy="1054925"/>
          </a:xfrm>
          <a:prstGeom prst="rect">
            <a:avLst/>
          </a:prstGeom>
        </p:spPr>
      </p:pic>
      <p:pic>
        <p:nvPicPr>
          <p:cNvPr id="14" name="Picture 14" descr="Logo&#10;&#10;Description automatically generated">
            <a:extLst>
              <a:ext uri="{FF2B5EF4-FFF2-40B4-BE49-F238E27FC236}">
                <a16:creationId xmlns:a16="http://schemas.microsoft.com/office/drawing/2014/main" id="{5405409A-7488-6461-15DB-2AD2766B57D6}"/>
              </a:ext>
            </a:extLst>
          </p:cNvPr>
          <p:cNvPicPr>
            <a:picLocks noChangeAspect="1"/>
          </p:cNvPicPr>
          <p:nvPr/>
        </p:nvPicPr>
        <p:blipFill>
          <a:blip r:embed="rId6"/>
          <a:stretch>
            <a:fillRect/>
          </a:stretch>
        </p:blipFill>
        <p:spPr>
          <a:xfrm>
            <a:off x="9828590" y="2703505"/>
            <a:ext cx="2017486" cy="979275"/>
          </a:xfrm>
          <a:prstGeom prst="rect">
            <a:avLst/>
          </a:prstGeom>
        </p:spPr>
      </p:pic>
      <p:pic>
        <p:nvPicPr>
          <p:cNvPr id="15" name="Picture 15">
            <a:extLst>
              <a:ext uri="{FF2B5EF4-FFF2-40B4-BE49-F238E27FC236}">
                <a16:creationId xmlns:a16="http://schemas.microsoft.com/office/drawing/2014/main" id="{D7A25315-6603-A379-B47D-FD07D0D59A87}"/>
              </a:ext>
            </a:extLst>
          </p:cNvPr>
          <p:cNvPicPr>
            <a:picLocks noChangeAspect="1"/>
          </p:cNvPicPr>
          <p:nvPr/>
        </p:nvPicPr>
        <p:blipFill>
          <a:blip r:embed="rId7"/>
          <a:stretch>
            <a:fillRect/>
          </a:stretch>
        </p:blipFill>
        <p:spPr>
          <a:xfrm>
            <a:off x="9659257" y="4873222"/>
            <a:ext cx="2356153" cy="1078792"/>
          </a:xfrm>
          <a:prstGeom prst="rect">
            <a:avLst/>
          </a:prstGeom>
        </p:spPr>
      </p:pic>
    </p:spTree>
    <p:extLst>
      <p:ext uri="{BB962C8B-B14F-4D97-AF65-F5344CB8AC3E}">
        <p14:creationId xmlns:p14="http://schemas.microsoft.com/office/powerpoint/2010/main" val="395450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K </a:t>
            </a:r>
            <a:endParaRPr/>
          </a:p>
        </p:txBody>
      </p:sp>
      <p:sp>
        <p:nvSpPr>
          <p:cNvPr id="1885" name="Google Shape;1885;p25"/>
          <p:cNvSpPr txBox="1">
            <a:spLocks noGrp="1"/>
          </p:cNvSpPr>
          <p:nvPr>
            <p:ph type="subTitle" idx="1"/>
          </p:nvPr>
        </p:nvSpPr>
        <p:spPr>
          <a:xfrm>
            <a:off x="5797659" y="546755"/>
            <a:ext cx="6210670" cy="126004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Kindergarten</a:t>
            </a:r>
          </a:p>
        </p:txBody>
      </p:sp>
      <p:sp>
        <p:nvSpPr>
          <p:cNvPr id="1886" name="Google Shape;1886;p25"/>
          <p:cNvSpPr txBox="1">
            <a:spLocks noGrp="1"/>
          </p:cNvSpPr>
          <p:nvPr>
            <p:ph type="body" idx="2"/>
          </p:nvPr>
        </p:nvSpPr>
        <p:spPr>
          <a:xfrm>
            <a:off x="5797659" y="1329458"/>
            <a:ext cx="6394341" cy="3721748"/>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a:t>Ms. Clark &amp; Ms. Hughes </a:t>
            </a:r>
          </a:p>
          <a:p>
            <a:pPr marL="0" lvl="0" indent="0" algn="l" rtl="0">
              <a:spcBef>
                <a:spcPts val="0"/>
              </a:spcBef>
              <a:spcAft>
                <a:spcPts val="0"/>
              </a:spcAft>
              <a:buNone/>
            </a:pPr>
            <a:r>
              <a:rPr lang="en-US" sz="4000"/>
              <a:t>Ms. Davidson &amp; Ms. Davis</a:t>
            </a:r>
          </a:p>
          <a:p>
            <a:pPr marL="0" lvl="0" indent="0" algn="l" rtl="0">
              <a:spcBef>
                <a:spcPts val="0"/>
              </a:spcBef>
              <a:spcAft>
                <a:spcPts val="0"/>
              </a:spcAft>
              <a:buNone/>
            </a:pPr>
            <a:r>
              <a:rPr lang="en-US" sz="4000"/>
              <a:t>Ms. Hodor &amp; Ms. Alston</a:t>
            </a:r>
          </a:p>
          <a:p>
            <a:pPr marL="0" lvl="0" indent="0" algn="l" rtl="0">
              <a:spcBef>
                <a:spcPts val="0"/>
              </a:spcBef>
              <a:spcAft>
                <a:spcPts val="0"/>
              </a:spcAft>
              <a:buNone/>
            </a:pPr>
            <a:r>
              <a:rPr lang="en-US" sz="4000"/>
              <a:t>Ms. Hollis &amp; Ms. Bozeman </a:t>
            </a:r>
            <a:endParaRPr sz="4000"/>
          </a:p>
        </p:txBody>
      </p:sp>
      <p:sp>
        <p:nvSpPr>
          <p:cNvPr id="4" name="TextBox 3">
            <a:extLst>
              <a:ext uri="{FF2B5EF4-FFF2-40B4-BE49-F238E27FC236}">
                <a16:creationId xmlns:a16="http://schemas.microsoft.com/office/drawing/2014/main" id="{B395934E-359E-4EE3-F58B-3BC747D27F34}"/>
              </a:ext>
            </a:extLst>
          </p:cNvPr>
          <p:cNvSpPr txBox="1"/>
          <p:nvPr/>
        </p:nvSpPr>
        <p:spPr>
          <a:xfrm>
            <a:off x="7174343" y="4905941"/>
            <a:ext cx="3457302" cy="800219"/>
          </a:xfrm>
          <a:prstGeom prst="rect">
            <a:avLst/>
          </a:prstGeom>
          <a:noFill/>
        </p:spPr>
        <p:txBody>
          <a:bodyPr wrap="square" rtlCol="0">
            <a:spAutoFit/>
          </a:bodyPr>
          <a:lstStyle/>
          <a:p>
            <a:r>
              <a:rPr lang="en-US" sz="3200" b="1" i="1">
                <a:latin typeface="Abril Fatface" panose="02000503000000020003" pitchFamily="2" charset="0"/>
              </a:rPr>
              <a:t>Class of 2035</a:t>
            </a:r>
          </a:p>
          <a:p>
            <a:endParaRPr lang="en-US"/>
          </a:p>
        </p:txBody>
      </p:sp>
    </p:spTree>
    <p:extLst>
      <p:ext uri="{BB962C8B-B14F-4D97-AF65-F5344CB8AC3E}">
        <p14:creationId xmlns:p14="http://schemas.microsoft.com/office/powerpoint/2010/main" val="338366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grpSp>
        <p:nvGrpSpPr>
          <p:cNvPr id="2494" name="Google Shape;1745;p24">
            <a:extLst>
              <a:ext uri="{FF2B5EF4-FFF2-40B4-BE49-F238E27FC236}">
                <a16:creationId xmlns:a16="http://schemas.microsoft.com/office/drawing/2014/main" id="{89E942AE-A8FC-D300-F914-EF2BB1DA5B3D}"/>
              </a:ext>
            </a:extLst>
          </p:cNvPr>
          <p:cNvGrpSpPr/>
          <p:nvPr/>
        </p:nvGrpSpPr>
        <p:grpSpPr>
          <a:xfrm>
            <a:off x="6617384" y="256032"/>
            <a:ext cx="2121527" cy="1262457"/>
            <a:chOff x="3324260" y="1643056"/>
            <a:chExt cx="5543061" cy="3570968"/>
          </a:xfrm>
        </p:grpSpPr>
        <p:grpSp>
          <p:nvGrpSpPr>
            <p:cNvPr id="2495" name="Google Shape;1746;p24">
              <a:extLst>
                <a:ext uri="{FF2B5EF4-FFF2-40B4-BE49-F238E27FC236}">
                  <a16:creationId xmlns:a16="http://schemas.microsoft.com/office/drawing/2014/main" id="{E4014C46-A603-40D8-7199-DDAA841DC014}"/>
                </a:ext>
              </a:extLst>
            </p:cNvPr>
            <p:cNvGrpSpPr/>
            <p:nvPr/>
          </p:nvGrpSpPr>
          <p:grpSpPr>
            <a:xfrm>
              <a:off x="3324260" y="2612776"/>
              <a:ext cx="5473358" cy="2601248"/>
              <a:chOff x="3324260" y="2612776"/>
              <a:chExt cx="5473358" cy="2601248"/>
            </a:xfrm>
          </p:grpSpPr>
          <p:sp>
            <p:nvSpPr>
              <p:cNvPr id="2537" name="Google Shape;1747;p24">
                <a:extLst>
                  <a:ext uri="{FF2B5EF4-FFF2-40B4-BE49-F238E27FC236}">
                    <a16:creationId xmlns:a16="http://schemas.microsoft.com/office/drawing/2014/main" id="{0A3ED5C3-92C8-D7A8-6523-0C149487B01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8" name="Google Shape;1748;p24">
                <a:extLst>
                  <a:ext uri="{FF2B5EF4-FFF2-40B4-BE49-F238E27FC236}">
                    <a16:creationId xmlns:a16="http://schemas.microsoft.com/office/drawing/2014/main" id="{8E695B40-D7B5-FFB1-9924-5C59BEE84C51}"/>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6" name="Google Shape;1749;p24">
              <a:extLst>
                <a:ext uri="{FF2B5EF4-FFF2-40B4-BE49-F238E27FC236}">
                  <a16:creationId xmlns:a16="http://schemas.microsoft.com/office/drawing/2014/main" id="{D7FC5BEB-0553-1858-30FA-FA92A475EC74}"/>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1750;p24">
              <a:extLst>
                <a:ext uri="{FF2B5EF4-FFF2-40B4-BE49-F238E27FC236}">
                  <a16:creationId xmlns:a16="http://schemas.microsoft.com/office/drawing/2014/main" id="{EECFFB75-7AEB-43E0-E44C-64966AFA4A17}"/>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98" name="Google Shape;1751;p24">
              <a:extLst>
                <a:ext uri="{FF2B5EF4-FFF2-40B4-BE49-F238E27FC236}">
                  <a16:creationId xmlns:a16="http://schemas.microsoft.com/office/drawing/2014/main" id="{F53F1551-E558-8081-528F-E21442FE3D2D}"/>
                </a:ext>
              </a:extLst>
            </p:cNvPr>
            <p:cNvGrpSpPr/>
            <p:nvPr/>
          </p:nvGrpSpPr>
          <p:grpSpPr>
            <a:xfrm>
              <a:off x="3373290" y="1643056"/>
              <a:ext cx="5494031" cy="2601248"/>
              <a:chOff x="3373290" y="1643056"/>
              <a:chExt cx="5494031" cy="2601248"/>
            </a:xfrm>
          </p:grpSpPr>
          <p:sp>
            <p:nvSpPr>
              <p:cNvPr id="2535" name="Google Shape;1752;p24">
                <a:extLst>
                  <a:ext uri="{FF2B5EF4-FFF2-40B4-BE49-F238E27FC236}">
                    <a16:creationId xmlns:a16="http://schemas.microsoft.com/office/drawing/2014/main" id="{3149CE5F-D19A-1208-1812-AA9994A9694E}"/>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6" name="Google Shape;1753;p24">
                <a:extLst>
                  <a:ext uri="{FF2B5EF4-FFF2-40B4-BE49-F238E27FC236}">
                    <a16:creationId xmlns:a16="http://schemas.microsoft.com/office/drawing/2014/main" id="{4069D4B1-8EAC-130C-12A9-58F6CC2D9D2E}"/>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9" name="Google Shape;1754;p24">
              <a:extLst>
                <a:ext uri="{FF2B5EF4-FFF2-40B4-BE49-F238E27FC236}">
                  <a16:creationId xmlns:a16="http://schemas.microsoft.com/office/drawing/2014/main" id="{6C68AC8C-F23B-9485-EA6D-515D1893CEC2}"/>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1755;p24">
              <a:extLst>
                <a:ext uri="{FF2B5EF4-FFF2-40B4-BE49-F238E27FC236}">
                  <a16:creationId xmlns:a16="http://schemas.microsoft.com/office/drawing/2014/main" id="{19CD8522-59E5-C4F8-C93B-1EEF9E87AE01}"/>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1756;p24">
              <a:extLst>
                <a:ext uri="{FF2B5EF4-FFF2-40B4-BE49-F238E27FC236}">
                  <a16:creationId xmlns:a16="http://schemas.microsoft.com/office/drawing/2014/main" id="{5D383B04-92C2-8C94-99A4-48EED65AB4D2}"/>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2" name="Google Shape;1757;p24">
              <a:extLst>
                <a:ext uri="{FF2B5EF4-FFF2-40B4-BE49-F238E27FC236}">
                  <a16:creationId xmlns:a16="http://schemas.microsoft.com/office/drawing/2014/main" id="{0057BAAD-87B6-2101-95F9-CC482CF7634C}"/>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3" name="Google Shape;1758;p24">
              <a:extLst>
                <a:ext uri="{FF2B5EF4-FFF2-40B4-BE49-F238E27FC236}">
                  <a16:creationId xmlns:a16="http://schemas.microsoft.com/office/drawing/2014/main" id="{5790AFB7-3EFA-E3C3-90CB-8F196D8162B1}"/>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4" name="Google Shape;1759;p24">
              <a:extLst>
                <a:ext uri="{FF2B5EF4-FFF2-40B4-BE49-F238E27FC236}">
                  <a16:creationId xmlns:a16="http://schemas.microsoft.com/office/drawing/2014/main" id="{177917FF-B51C-75E8-58C3-D2F92A5D0AF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5" name="Google Shape;1760;p24">
              <a:extLst>
                <a:ext uri="{FF2B5EF4-FFF2-40B4-BE49-F238E27FC236}">
                  <a16:creationId xmlns:a16="http://schemas.microsoft.com/office/drawing/2014/main" id="{78E151CA-103D-B815-ED11-8E5D7DB172A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6" name="Google Shape;1761;p24">
              <a:extLst>
                <a:ext uri="{FF2B5EF4-FFF2-40B4-BE49-F238E27FC236}">
                  <a16:creationId xmlns:a16="http://schemas.microsoft.com/office/drawing/2014/main" id="{369483EA-2E7F-BEC4-8793-DF38E4B6180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7" name="Google Shape;1762;p24">
              <a:extLst>
                <a:ext uri="{FF2B5EF4-FFF2-40B4-BE49-F238E27FC236}">
                  <a16:creationId xmlns:a16="http://schemas.microsoft.com/office/drawing/2014/main" id="{64922300-E122-5B17-1F60-BF328DC9CD94}"/>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8" name="Google Shape;1763;p24">
              <a:extLst>
                <a:ext uri="{FF2B5EF4-FFF2-40B4-BE49-F238E27FC236}">
                  <a16:creationId xmlns:a16="http://schemas.microsoft.com/office/drawing/2014/main" id="{E636F5DB-ED06-F212-BFC9-FD15EADCAD73}"/>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9" name="Google Shape;1764;p24">
              <a:extLst>
                <a:ext uri="{FF2B5EF4-FFF2-40B4-BE49-F238E27FC236}">
                  <a16:creationId xmlns:a16="http://schemas.microsoft.com/office/drawing/2014/main" id="{B00CC282-D0AF-31CA-FEF5-D3497D5A9F8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0" name="Google Shape;1765;p24">
              <a:extLst>
                <a:ext uri="{FF2B5EF4-FFF2-40B4-BE49-F238E27FC236}">
                  <a16:creationId xmlns:a16="http://schemas.microsoft.com/office/drawing/2014/main" id="{6DA0D756-A00E-349F-86F5-957B999CD9B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1" name="Google Shape;1766;p24">
              <a:extLst>
                <a:ext uri="{FF2B5EF4-FFF2-40B4-BE49-F238E27FC236}">
                  <a16:creationId xmlns:a16="http://schemas.microsoft.com/office/drawing/2014/main" id="{F539401D-47EA-BC02-5485-3E98F00833E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2" name="Google Shape;1767;p24">
              <a:extLst>
                <a:ext uri="{FF2B5EF4-FFF2-40B4-BE49-F238E27FC236}">
                  <a16:creationId xmlns:a16="http://schemas.microsoft.com/office/drawing/2014/main" id="{AB55DD1A-B8C6-6425-DCA4-6B771D93B45C}"/>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3" name="Google Shape;1768;p24">
              <a:extLst>
                <a:ext uri="{FF2B5EF4-FFF2-40B4-BE49-F238E27FC236}">
                  <a16:creationId xmlns:a16="http://schemas.microsoft.com/office/drawing/2014/main" id="{9C90DAB2-A79C-F1AF-4FD5-80E5519CFADA}"/>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4" name="Google Shape;1769;p24">
              <a:extLst>
                <a:ext uri="{FF2B5EF4-FFF2-40B4-BE49-F238E27FC236}">
                  <a16:creationId xmlns:a16="http://schemas.microsoft.com/office/drawing/2014/main" id="{5CB82B8E-C843-4258-BD10-666CDFE61F5A}"/>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5" name="Google Shape;1770;p24">
              <a:extLst>
                <a:ext uri="{FF2B5EF4-FFF2-40B4-BE49-F238E27FC236}">
                  <a16:creationId xmlns:a16="http://schemas.microsoft.com/office/drawing/2014/main" id="{E24C9E68-AF22-8556-FA12-7CE49CCCD078}"/>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6" name="Google Shape;1771;p24">
              <a:extLst>
                <a:ext uri="{FF2B5EF4-FFF2-40B4-BE49-F238E27FC236}">
                  <a16:creationId xmlns:a16="http://schemas.microsoft.com/office/drawing/2014/main" id="{7495FF30-6E6D-CC75-9599-B6A0F5D6390D}"/>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7" name="Google Shape;1772;p24">
              <a:extLst>
                <a:ext uri="{FF2B5EF4-FFF2-40B4-BE49-F238E27FC236}">
                  <a16:creationId xmlns:a16="http://schemas.microsoft.com/office/drawing/2014/main" id="{15FDDCCD-0235-F400-AEF5-9A60C5B42B51}"/>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8" name="Google Shape;1773;p24">
              <a:extLst>
                <a:ext uri="{FF2B5EF4-FFF2-40B4-BE49-F238E27FC236}">
                  <a16:creationId xmlns:a16="http://schemas.microsoft.com/office/drawing/2014/main" id="{29CDDD43-52B6-3ED7-9B0F-B42270DB1A0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9" name="Google Shape;1774;p24">
              <a:extLst>
                <a:ext uri="{FF2B5EF4-FFF2-40B4-BE49-F238E27FC236}">
                  <a16:creationId xmlns:a16="http://schemas.microsoft.com/office/drawing/2014/main" id="{2B25F3AC-D821-A3D6-1943-CE6AA11165A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0" name="Google Shape;1775;p24">
              <a:extLst>
                <a:ext uri="{FF2B5EF4-FFF2-40B4-BE49-F238E27FC236}">
                  <a16:creationId xmlns:a16="http://schemas.microsoft.com/office/drawing/2014/main" id="{7B126EF9-780A-BBC0-F704-3EA2CC903D18}"/>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1" name="Google Shape;1776;p24">
              <a:extLst>
                <a:ext uri="{FF2B5EF4-FFF2-40B4-BE49-F238E27FC236}">
                  <a16:creationId xmlns:a16="http://schemas.microsoft.com/office/drawing/2014/main" id="{BFF3873F-6CE0-4B1B-D324-C7B51B77FA0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2" name="Google Shape;1777;p24">
              <a:extLst>
                <a:ext uri="{FF2B5EF4-FFF2-40B4-BE49-F238E27FC236}">
                  <a16:creationId xmlns:a16="http://schemas.microsoft.com/office/drawing/2014/main" id="{74A114D1-DC3E-6BA9-2B6F-E1FC9314862C}"/>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3" name="Google Shape;1778;p24">
              <a:extLst>
                <a:ext uri="{FF2B5EF4-FFF2-40B4-BE49-F238E27FC236}">
                  <a16:creationId xmlns:a16="http://schemas.microsoft.com/office/drawing/2014/main" id="{B070E2B6-970D-60D6-1E1B-E5B37CEBF102}"/>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4" name="Google Shape;1779;p24">
              <a:extLst>
                <a:ext uri="{FF2B5EF4-FFF2-40B4-BE49-F238E27FC236}">
                  <a16:creationId xmlns:a16="http://schemas.microsoft.com/office/drawing/2014/main" id="{1359294A-9E99-7FFD-FDC0-77D205B5EE0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5" name="Google Shape;1780;p24">
              <a:extLst>
                <a:ext uri="{FF2B5EF4-FFF2-40B4-BE49-F238E27FC236}">
                  <a16:creationId xmlns:a16="http://schemas.microsoft.com/office/drawing/2014/main" id="{9332D7BA-7330-2A5E-D3C6-DC7BA2448A09}"/>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6" name="Google Shape;1781;p24">
              <a:extLst>
                <a:ext uri="{FF2B5EF4-FFF2-40B4-BE49-F238E27FC236}">
                  <a16:creationId xmlns:a16="http://schemas.microsoft.com/office/drawing/2014/main" id="{7EEAFA6B-F1A2-DC93-1FC1-D0A2C0118CFE}"/>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7" name="Google Shape;1782;p24">
              <a:extLst>
                <a:ext uri="{FF2B5EF4-FFF2-40B4-BE49-F238E27FC236}">
                  <a16:creationId xmlns:a16="http://schemas.microsoft.com/office/drawing/2014/main" id="{430C7C37-8A0F-5180-F590-A02ED2F68A9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8" name="Google Shape;1783;p24">
              <a:extLst>
                <a:ext uri="{FF2B5EF4-FFF2-40B4-BE49-F238E27FC236}">
                  <a16:creationId xmlns:a16="http://schemas.microsoft.com/office/drawing/2014/main" id="{A4B96FE9-735E-5968-D967-E0ED911FA96C}"/>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9" name="Google Shape;1784;p24">
              <a:extLst>
                <a:ext uri="{FF2B5EF4-FFF2-40B4-BE49-F238E27FC236}">
                  <a16:creationId xmlns:a16="http://schemas.microsoft.com/office/drawing/2014/main" id="{D35A00CE-68EE-15A6-C5CC-6C8909A5668F}"/>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0" name="Google Shape;1785;p24">
              <a:extLst>
                <a:ext uri="{FF2B5EF4-FFF2-40B4-BE49-F238E27FC236}">
                  <a16:creationId xmlns:a16="http://schemas.microsoft.com/office/drawing/2014/main" id="{8321B88E-60FB-39E4-7623-D8479C8C9CB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1" name="Google Shape;1786;p24">
              <a:extLst>
                <a:ext uri="{FF2B5EF4-FFF2-40B4-BE49-F238E27FC236}">
                  <a16:creationId xmlns:a16="http://schemas.microsoft.com/office/drawing/2014/main" id="{2D783F0B-9C49-DBA3-782E-A833A61F274D}"/>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2" name="Google Shape;1787;p24">
              <a:extLst>
                <a:ext uri="{FF2B5EF4-FFF2-40B4-BE49-F238E27FC236}">
                  <a16:creationId xmlns:a16="http://schemas.microsoft.com/office/drawing/2014/main" id="{8D9F2702-D12F-DE63-37B4-901586C9070C}"/>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3" name="Google Shape;1788;p24">
              <a:extLst>
                <a:ext uri="{FF2B5EF4-FFF2-40B4-BE49-F238E27FC236}">
                  <a16:creationId xmlns:a16="http://schemas.microsoft.com/office/drawing/2014/main" id="{AA495096-502D-CA39-7F17-B44C889A9E8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4" name="Google Shape;1789;p24">
              <a:extLst>
                <a:ext uri="{FF2B5EF4-FFF2-40B4-BE49-F238E27FC236}">
                  <a16:creationId xmlns:a16="http://schemas.microsoft.com/office/drawing/2014/main" id="{BD0DB9C6-4B79-CEA1-E8D0-4E22F214C982}"/>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24" name="Google Shape;2224;p38"/>
          <p:cNvSpPr txBox="1">
            <a:spLocks noGrp="1"/>
          </p:cNvSpPr>
          <p:nvPr>
            <p:ph type="title"/>
          </p:nvPr>
        </p:nvSpPr>
        <p:spPr>
          <a:xfrm>
            <a:off x="630375" y="6060521"/>
            <a:ext cx="12938448"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a:latin typeface="Arial" panose="020B0604020202020204" pitchFamily="34" charset="0"/>
                <a:cs typeface="Arial" panose="020B0604020202020204" pitchFamily="34" charset="0"/>
              </a:rPr>
              <a:t>-Kindergarten Georgia Standards of Excellence</a:t>
            </a:r>
            <a:endParaRPr sz="4000">
              <a:latin typeface="Arial" panose="020B0604020202020204" pitchFamily="34" charset="0"/>
              <a:cs typeface="Arial" panose="020B0604020202020204" pitchFamily="34" charset="0"/>
            </a:endParaRPr>
          </a:p>
        </p:txBody>
      </p:sp>
      <p:sp>
        <p:nvSpPr>
          <p:cNvPr id="2232" name="Google Shape;2232;p38"/>
          <p:cNvSpPr txBox="1">
            <a:spLocks noGrp="1"/>
          </p:cNvSpPr>
          <p:nvPr>
            <p:ph type="body" idx="1"/>
          </p:nvPr>
        </p:nvSpPr>
        <p:spPr>
          <a:xfrm>
            <a:off x="461327" y="1681476"/>
            <a:ext cx="2903629" cy="4662522"/>
          </a:xfrm>
          <a:prstGeom prst="rect">
            <a:avLst/>
          </a:prstGeom>
        </p:spPr>
        <p:txBody>
          <a:bodyPr spcFirstLastPara="1" wrap="square" lIns="121900" tIns="121900" rIns="121900" bIns="121900" anchor="t" anchorCtr="0">
            <a:noAutofit/>
          </a:bodyPr>
          <a:lstStyle/>
          <a:p>
            <a:pPr marL="285750" indent="-285750">
              <a:buFont typeface="Arial" panose="020B0604020202020204" pitchFamily="34" charset="0"/>
              <a:buChar char="•"/>
            </a:pPr>
            <a:r>
              <a:rPr lang="en-US" sz="1600">
                <a:latin typeface="Aldrich"/>
                <a:ea typeface="+mn-lt"/>
                <a:cs typeface="+mn-lt"/>
              </a:rPr>
              <a:t>Blend and segment onset and rime</a:t>
            </a:r>
          </a:p>
          <a:p>
            <a:pPr marL="285750" indent="-285750">
              <a:buFont typeface="Arial" panose="020B0604020202020204" pitchFamily="34" charset="0"/>
              <a:buChar char="•"/>
            </a:pPr>
            <a:r>
              <a:rPr lang="en-US" sz="1600">
                <a:latin typeface="Aldrich"/>
                <a:ea typeface="+mn-lt"/>
                <a:cs typeface="+mn-lt"/>
              </a:rPr>
              <a:t>Identify and write all letters </a:t>
            </a:r>
          </a:p>
          <a:p>
            <a:pPr marL="285750" indent="-285750">
              <a:buFont typeface="Arial" panose="020B0604020202020204" pitchFamily="34" charset="0"/>
              <a:buChar char="•"/>
            </a:pPr>
            <a:r>
              <a:rPr lang="en-US" sz="1600">
                <a:latin typeface="Aldrich"/>
                <a:ea typeface="+mn-lt"/>
                <a:cs typeface="+mn-lt"/>
              </a:rPr>
              <a:t>Produce letter sounds</a:t>
            </a:r>
          </a:p>
          <a:p>
            <a:pPr marL="285750" indent="-285750">
              <a:buFont typeface="Arial" panose="020B0604020202020204" pitchFamily="34" charset="0"/>
              <a:buChar char="•"/>
            </a:pPr>
            <a:r>
              <a:rPr lang="en-US" sz="1600">
                <a:latin typeface="Aldrich"/>
                <a:ea typeface="+mn-lt"/>
                <a:cs typeface="+mn-lt"/>
              </a:rPr>
              <a:t>Decode single syllable words</a:t>
            </a:r>
          </a:p>
          <a:p>
            <a:pPr marL="285750" indent="-285750">
              <a:buFont typeface="Arial" panose="020B0604020202020204" pitchFamily="34" charset="0"/>
              <a:buChar char="•"/>
            </a:pPr>
            <a:r>
              <a:rPr lang="en-US" sz="1600">
                <a:latin typeface="Aldrich"/>
                <a:ea typeface="+mn-lt"/>
                <a:cs typeface="+mn-lt"/>
              </a:rPr>
              <a:t>Fluently read decodable text</a:t>
            </a:r>
          </a:p>
          <a:p>
            <a:pPr marL="285750" indent="-285750">
              <a:buFont typeface="Arial" panose="020B0604020202020204" pitchFamily="34" charset="0"/>
              <a:buChar char="•"/>
            </a:pPr>
            <a:r>
              <a:rPr lang="en-US" sz="1600">
                <a:latin typeface="Aldrich"/>
                <a:ea typeface="+mn-lt"/>
                <a:cs typeface="+mn-lt"/>
              </a:rPr>
              <a:t>Identifies sight words</a:t>
            </a:r>
          </a:p>
          <a:p>
            <a:pPr marL="285750" indent="-285750">
              <a:buFont typeface="Arial" panose="020B0604020202020204" pitchFamily="34" charset="0"/>
              <a:buChar char="•"/>
            </a:pPr>
            <a:r>
              <a:rPr lang="en-US" sz="1600">
                <a:latin typeface="Aldrich"/>
                <a:ea typeface="+mn-lt"/>
                <a:cs typeface="+mn-lt"/>
              </a:rPr>
              <a:t>Spell simple words phonetically</a:t>
            </a:r>
          </a:p>
          <a:p>
            <a:pPr marL="285750" indent="-285750">
              <a:buFont typeface="Arial" panose="020B0604020202020204" pitchFamily="34" charset="0"/>
              <a:buChar char="•"/>
            </a:pPr>
            <a:r>
              <a:rPr lang="en-US" sz="1600">
                <a:latin typeface="Aldrich"/>
                <a:ea typeface="+mn-lt"/>
                <a:cs typeface="+mn-lt"/>
              </a:rPr>
              <a:t>Isolates initial, medial ,and final sounds in words</a:t>
            </a:r>
          </a:p>
          <a:p>
            <a:pPr marL="285750" indent="-285750">
              <a:buFont typeface="Arial" panose="020B0604020202020204" pitchFamily="34" charset="0"/>
              <a:buChar char="•"/>
            </a:pPr>
            <a:r>
              <a:rPr lang="en-US" sz="1600">
                <a:latin typeface="Aldrich"/>
                <a:ea typeface="+mn-lt"/>
                <a:cs typeface="+mn-lt"/>
              </a:rPr>
              <a:t>Ask and answer questions about key details, word meaning main topic, character, and setting.</a:t>
            </a:r>
          </a:p>
          <a:p>
            <a:pPr marL="285750" indent="-285750">
              <a:buFont typeface="Arial" panose="020B0604020202020204" pitchFamily="34" charset="0"/>
              <a:buChar char="•"/>
            </a:pPr>
            <a:r>
              <a:rPr lang="en-US" sz="1600">
                <a:latin typeface="Aldrich"/>
                <a:ea typeface="+mn-lt"/>
                <a:cs typeface="+mn-lt"/>
              </a:rPr>
              <a:t>Use a combination of drawing, dictating, and writing to compose a piece of writing</a:t>
            </a:r>
          </a:p>
          <a:p>
            <a:pPr marL="285750" indent="-285750">
              <a:buFont typeface="Arial" panose="020B0604020202020204" pitchFamily="34" charset="0"/>
              <a:buChar char="•"/>
            </a:pPr>
            <a:r>
              <a:rPr lang="en-US" sz="1600">
                <a:latin typeface="Aldrich"/>
                <a:ea typeface="+mn-lt"/>
                <a:cs typeface="+mn-lt"/>
              </a:rPr>
              <a:t>Identify rhyming words</a:t>
            </a:r>
          </a:p>
          <a:p>
            <a:pPr marL="285750" indent="-285750">
              <a:buFont typeface="Arial" panose="020B0604020202020204" pitchFamily="34" charset="0"/>
              <a:buChar char="•"/>
            </a:pPr>
            <a:endParaRPr lang="en-US" sz="2400">
              <a:latin typeface="Aldrich"/>
              <a:ea typeface="+mn-lt"/>
              <a:cs typeface="+mn-lt"/>
            </a:endParaRP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491217" y="27678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88" name="TextBox 2487">
            <a:extLst>
              <a:ext uri="{FF2B5EF4-FFF2-40B4-BE49-F238E27FC236}">
                <a16:creationId xmlns:a16="http://schemas.microsoft.com/office/drawing/2014/main" id="{D4FB5D38-8264-9E30-3FA8-DA2B211FBE20}"/>
              </a:ext>
            </a:extLst>
          </p:cNvPr>
          <p:cNvSpPr txBox="1"/>
          <p:nvPr/>
        </p:nvSpPr>
        <p:spPr>
          <a:xfrm>
            <a:off x="949273" y="1404689"/>
            <a:ext cx="12833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ELA</a:t>
            </a:r>
            <a:r>
              <a:rPr kumimoji="0" lang="en-US" sz="3200" b="0" i="0"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p>
        </p:txBody>
      </p:sp>
      <p:sp>
        <p:nvSpPr>
          <p:cNvPr id="2491" name="TextBox 2490">
            <a:extLst>
              <a:ext uri="{FF2B5EF4-FFF2-40B4-BE49-F238E27FC236}">
                <a16:creationId xmlns:a16="http://schemas.microsoft.com/office/drawing/2014/main" id="{6A03FA4C-5555-3063-74F8-49E631846FDA}"/>
              </a:ext>
            </a:extLst>
          </p:cNvPr>
          <p:cNvSpPr txBox="1"/>
          <p:nvPr/>
        </p:nvSpPr>
        <p:spPr>
          <a:xfrm>
            <a:off x="4030422" y="1566029"/>
            <a:ext cx="905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Science</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Social Studies </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3679988" y="276786"/>
            <a:ext cx="6599112" cy="1262457"/>
            <a:chOff x="3127090" y="1215472"/>
            <a:chExt cx="6599112" cy="1262457"/>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7090" y="1215472"/>
              <a:ext cx="2121527" cy="1262457"/>
              <a:chOff x="3324260" y="1643056"/>
              <a:chExt cx="5543061" cy="3570968"/>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4260" y="2612776"/>
                <a:ext cx="5473358" cy="2601248"/>
                <a:chOff x="3324260" y="2612776"/>
                <a:chExt cx="5473358" cy="2601248"/>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555046" y="1313691"/>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846052" y="305018"/>
            <a:ext cx="6882489" cy="1262457"/>
            <a:chOff x="3127090" y="1215472"/>
            <a:chExt cx="6882489"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838423" y="1332595"/>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ELA </a:t>
              </a:r>
              <a:r>
                <a:rPr kumimoji="0" lang="en-US" sz="14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Google Shape;2232;p38">
            <a:extLst>
              <a:ext uri="{FF2B5EF4-FFF2-40B4-BE49-F238E27FC236}">
                <a16:creationId xmlns:a16="http://schemas.microsoft.com/office/drawing/2014/main" id="{C7DF145B-28EF-D84B-87BD-B0B443DD56FC}"/>
              </a:ext>
            </a:extLst>
          </p:cNvPr>
          <p:cNvSpPr txBox="1">
            <a:spLocks/>
          </p:cNvSpPr>
          <p:nvPr/>
        </p:nvSpPr>
        <p:spPr>
          <a:xfrm>
            <a:off x="3368432" y="1638927"/>
            <a:ext cx="2903629" cy="322877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Count to 100 by ones and tens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Number cardinality </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Count to answer, “How many?” </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Quantities of 1-20</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Write numbers 0-20</a:t>
            </a:r>
            <a:endParaRPr kumimoji="0" lang="en-US" sz="1400" b="0" i="0" u="none" strike="noStrike" kern="0" cap="none" spc="0" normalizeH="0" baseline="0" noProof="0">
              <a:ln>
                <a:noFill/>
              </a:ln>
              <a:solidFill>
                <a:srgbClr val="000000"/>
              </a:solidFill>
              <a:effectLst/>
              <a:uLnTx/>
              <a:uFillTx/>
              <a:latin typeface="Aldrich"/>
              <a:ea typeface="+mn-lt"/>
              <a:cs typeface="Arial"/>
              <a:sym typeface="Andika"/>
            </a:endParaRP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Two- &amp; Three-dimensional</a:t>
            </a: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 shapes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Composing numbers with addition</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Decomposing numbers with subtraction </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Greater than &amp; less than with comparing</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Fluently add and subtract within 5</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ldrich"/>
                <a:ea typeface="+mn-lt"/>
                <a:cs typeface="Arial"/>
                <a:sym typeface="Andika"/>
              </a:rPr>
              <a:t>Measurement</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endParaRPr kumimoji="0" lang="en-US" sz="1800" b="0" i="0" u="none" strike="noStrike" kern="0" cap="none" spc="0" normalizeH="0" baseline="0" noProof="0">
              <a:ln>
                <a:noFill/>
              </a:ln>
              <a:solidFill>
                <a:srgbClr val="000000"/>
              </a:solidFill>
              <a:effectLst/>
              <a:uLnTx/>
              <a:uFillTx/>
              <a:latin typeface="Aldrich"/>
              <a:ea typeface="+mn-lt"/>
              <a:cs typeface="Arial"/>
              <a:sym typeface="Andika"/>
            </a:endParaRP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endParaRPr kumimoji="0" lang="en-US" sz="2000" b="0" i="0" u="none" strike="noStrike" kern="0" cap="none" spc="0" normalizeH="0" baseline="0" noProof="0">
              <a:ln>
                <a:noFill/>
              </a:ln>
              <a:solidFill>
                <a:srgbClr val="000000"/>
              </a:solidFill>
              <a:effectLst/>
              <a:uLnTx/>
              <a:uFillTx/>
              <a:latin typeface="Aldrich"/>
              <a:ea typeface="+mn-lt"/>
              <a:cs typeface="Arial"/>
              <a:sym typeface="Andika"/>
            </a:endParaRP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endParaRPr kumimoji="0" lang="en-US" sz="2400" b="0" i="0" u="none" strike="noStrike" kern="0" cap="none" spc="0" normalizeH="0" baseline="0" noProof="0">
              <a:ln>
                <a:noFill/>
              </a:ln>
              <a:solidFill>
                <a:srgbClr val="000000"/>
              </a:solidFill>
              <a:effectLst/>
              <a:uLnTx/>
              <a:uFillTx/>
              <a:latin typeface="Aldrich"/>
              <a:ea typeface="+mn-lt"/>
              <a:cs typeface="Arial"/>
              <a:sym typeface="Andika"/>
            </a:endParaRPr>
          </a:p>
        </p:txBody>
      </p:sp>
      <p:sp>
        <p:nvSpPr>
          <p:cNvPr id="3" name="Google Shape;2232;p38">
            <a:extLst>
              <a:ext uri="{FF2B5EF4-FFF2-40B4-BE49-F238E27FC236}">
                <a16:creationId xmlns:a16="http://schemas.microsoft.com/office/drawing/2014/main" id="{7E77174F-7836-303F-5311-E721BE888127}"/>
              </a:ext>
            </a:extLst>
          </p:cNvPr>
          <p:cNvSpPr txBox="1">
            <a:spLocks/>
          </p:cNvSpPr>
          <p:nvPr/>
        </p:nvSpPr>
        <p:spPr>
          <a:xfrm>
            <a:off x="8962008" y="1496738"/>
            <a:ext cx="3100573" cy="43560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Identify national holidays and American symbols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Use words and phrases related to chronology and time</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Demonstrate and understand good citizenship</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Describe the work that people do, and that people earn income by working</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Explain how money is used to purchase goods and services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Explain wants and needs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Explain that a map is a drawing of a place and a globe is a model of the Earth</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panose="020F0502020204030204"/>
                <a:ea typeface="+mn-lt"/>
                <a:cs typeface="Arial"/>
                <a:sym typeface="Andika"/>
              </a:rPr>
              <a:t>State the street address, city, state, and country in which a student lives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endParaRPr kumimoji="0" lang="en-US" sz="2400" b="0" i="0" u="none" strike="noStrike" kern="0" cap="none" spc="0" normalizeH="0" baseline="0" noProof="0">
              <a:ln>
                <a:noFill/>
              </a:ln>
              <a:solidFill>
                <a:srgbClr val="000000"/>
              </a:solidFill>
              <a:effectLst/>
              <a:uLnTx/>
              <a:uFillTx/>
              <a:latin typeface="Abril Fatface" panose="02000503000000020003" pitchFamily="2" charset="0"/>
              <a:ea typeface="+mn-lt"/>
              <a:cs typeface="Arial"/>
              <a:sym typeface="Andika"/>
            </a:endParaRPr>
          </a:p>
        </p:txBody>
      </p:sp>
      <p:sp>
        <p:nvSpPr>
          <p:cNvPr id="4" name="Google Shape;2232;p38">
            <a:extLst>
              <a:ext uri="{FF2B5EF4-FFF2-40B4-BE49-F238E27FC236}">
                <a16:creationId xmlns:a16="http://schemas.microsoft.com/office/drawing/2014/main" id="{A7B7C277-3ABD-141C-2A98-3D73BEEC4EAC}"/>
              </a:ext>
            </a:extLst>
          </p:cNvPr>
          <p:cNvSpPr txBox="1">
            <a:spLocks/>
          </p:cNvSpPr>
          <p:nvPr/>
        </p:nvSpPr>
        <p:spPr>
          <a:xfrm>
            <a:off x="6151821" y="1640506"/>
            <a:ext cx="2903629" cy="322877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Recognize day and night skies (sun, moon, stars)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Identify living and non-living things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Explain motion – push and pull</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Identify different materials (clay, cloth, plastic, wood, paper, and metal)</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Identify earth materials (soil, rocks, water, and air)</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ldrich"/>
                <a:ea typeface="+mn-lt"/>
                <a:cs typeface="Arial"/>
                <a:sym typeface="Andika"/>
              </a:rPr>
              <a:t>Identify different features of animals and plants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endParaRPr kumimoji="0" lang="en-US" sz="2400" b="0" i="0" u="none" strike="noStrike" kern="0" cap="none" spc="0" normalizeH="0" baseline="0" noProof="0">
              <a:ln>
                <a:noFill/>
              </a:ln>
              <a:solidFill>
                <a:srgbClr val="000000"/>
              </a:solidFill>
              <a:effectLst/>
              <a:uLnTx/>
              <a:uFillTx/>
              <a:latin typeface="Aldrich"/>
              <a:ea typeface="+mn-lt"/>
              <a:cs typeface="Arial"/>
              <a:sym typeface="Andika"/>
            </a:endParaRPr>
          </a:p>
        </p:txBody>
      </p:sp>
    </p:spTree>
    <p:extLst>
      <p:ext uri="{BB962C8B-B14F-4D97-AF65-F5344CB8AC3E}">
        <p14:creationId xmlns:p14="http://schemas.microsoft.com/office/powerpoint/2010/main" val="3378538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330889" y="422077"/>
            <a:ext cx="6521973" cy="975207"/>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Grade Level Assessments </a:t>
            </a:r>
            <a:endParaRPr/>
          </a:p>
        </p:txBody>
      </p:sp>
      <p:sp>
        <p:nvSpPr>
          <p:cNvPr id="2" name="Google Shape;2232;p38">
            <a:extLst>
              <a:ext uri="{FF2B5EF4-FFF2-40B4-BE49-F238E27FC236}">
                <a16:creationId xmlns:a16="http://schemas.microsoft.com/office/drawing/2014/main" id="{07FC1A01-D2B2-6F01-F3C8-4509ACB6E56F}"/>
              </a:ext>
            </a:extLst>
          </p:cNvPr>
          <p:cNvSpPr txBox="1">
            <a:spLocks/>
          </p:cNvSpPr>
          <p:nvPr/>
        </p:nvSpPr>
        <p:spPr>
          <a:xfrm>
            <a:off x="845239" y="2236258"/>
            <a:ext cx="4816844" cy="48305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r>
              <a:rPr lang="en-US" sz="2800"/>
              <a:t>Individual Sight word assessments</a:t>
            </a:r>
          </a:p>
          <a:p>
            <a:r>
              <a:rPr lang="en-US" sz="2800"/>
              <a:t>Decodable reader formative assessments</a:t>
            </a:r>
          </a:p>
          <a:p>
            <a:r>
              <a:rPr lang="en-US" sz="2800"/>
              <a:t>Written and verbal assessments corresponding to report card / GKIDS</a:t>
            </a:r>
          </a:p>
          <a:p>
            <a:pPr marL="0" indent="0">
              <a:buNone/>
            </a:pPr>
            <a:endParaRPr lang="en-US" sz="2000"/>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endParaRPr kumimoji="0" lang="en-US" sz="2400" b="0" i="0" u="none" strike="noStrike" kern="0" cap="none" spc="0" normalizeH="0" baseline="0" noProof="0">
              <a:ln>
                <a:noFill/>
              </a:ln>
              <a:solidFill>
                <a:srgbClr val="D46A00"/>
              </a:solidFill>
              <a:effectLst/>
              <a:uLnTx/>
              <a:uFillTx/>
              <a:latin typeface="Abril Fatface" panose="02000503000000020003" pitchFamily="2" charset="0"/>
              <a:ea typeface="+mn-lt"/>
              <a:cs typeface="Arial"/>
              <a:sym typeface="Andika"/>
            </a:endParaRPr>
          </a:p>
        </p:txBody>
      </p:sp>
      <p:pic>
        <p:nvPicPr>
          <p:cNvPr id="3" name="Picture 2">
            <a:extLst>
              <a:ext uri="{FF2B5EF4-FFF2-40B4-BE49-F238E27FC236}">
                <a16:creationId xmlns:a16="http://schemas.microsoft.com/office/drawing/2014/main" id="{8AA55955-FCA1-9BD2-33D4-8C5E908E61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28800" y="1185091"/>
            <a:ext cx="2612098" cy="949275"/>
          </a:xfrm>
          <a:prstGeom prst="rect">
            <a:avLst/>
          </a:prstGeom>
        </p:spPr>
      </p:pic>
    </p:spTree>
    <p:extLst>
      <p:ext uri="{BB962C8B-B14F-4D97-AF65-F5344CB8AC3E}">
        <p14:creationId xmlns:p14="http://schemas.microsoft.com/office/powerpoint/2010/main" val="1181687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1</a:t>
            </a:r>
            <a:r>
              <a:rPr lang="en" baseline="30000"/>
              <a:t>st</a:t>
            </a:r>
            <a:r>
              <a:rPr lang="en"/>
              <a:t> </a:t>
            </a:r>
            <a:endParaRPr/>
          </a:p>
        </p:txBody>
      </p:sp>
      <p:sp>
        <p:nvSpPr>
          <p:cNvPr id="1885" name="Google Shape;1885;p25"/>
          <p:cNvSpPr txBox="1">
            <a:spLocks noGrp="1"/>
          </p:cNvSpPr>
          <p:nvPr>
            <p:ph type="subTitle" idx="1"/>
          </p:nvPr>
        </p:nvSpPr>
        <p:spPr>
          <a:xfrm>
            <a:off x="6890160" y="391828"/>
            <a:ext cx="5478300" cy="1424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1</a:t>
            </a:r>
            <a:r>
              <a:rPr lang="en" b="0" baseline="30000">
                <a:latin typeface="Abril Fatface"/>
                <a:ea typeface="Abril Fatface"/>
                <a:cs typeface="Abril Fatface"/>
                <a:sym typeface="Abril Fatface"/>
              </a:rPr>
              <a:t>st</a:t>
            </a:r>
            <a:r>
              <a:rPr lang="en" b="0">
                <a:latin typeface="Abril Fatface"/>
                <a:ea typeface="Abril Fatface"/>
                <a:cs typeface="Abril Fatface"/>
                <a:sym typeface="Abril Fatface"/>
              </a:rPr>
              <a:t> Grade</a:t>
            </a:r>
          </a:p>
        </p:txBody>
      </p:sp>
      <p:sp>
        <p:nvSpPr>
          <p:cNvPr id="1886" name="Google Shape;1886;p25"/>
          <p:cNvSpPr txBox="1">
            <a:spLocks noGrp="1"/>
          </p:cNvSpPr>
          <p:nvPr>
            <p:ph type="body" idx="2"/>
          </p:nvPr>
        </p:nvSpPr>
        <p:spPr>
          <a:xfrm>
            <a:off x="7155969" y="1103877"/>
            <a:ext cx="5478300" cy="3477647"/>
          </a:xfrm>
          <a:prstGeom prst="rect">
            <a:avLst/>
          </a:prstGeom>
        </p:spPr>
        <p:txBody>
          <a:bodyPr spcFirstLastPara="1" wrap="square" lIns="121900" tIns="121900" rIns="121900" bIns="121900" anchor="ctr" anchorCtr="0">
            <a:noAutofit/>
          </a:bodyPr>
          <a:lstStyle/>
          <a:p>
            <a:pPr marL="285750" indent="-285750">
              <a:buFont typeface="Arial" panose="020B0604020202020204" pitchFamily="34" charset="0"/>
              <a:buChar char="•"/>
            </a:pPr>
            <a:r>
              <a:rPr lang="en-US" sz="4000">
                <a:solidFill>
                  <a:schemeClr val="tx1"/>
                </a:solidFill>
                <a:latin typeface="Andika" panose="020B0604020202020204" charset="0"/>
                <a:ea typeface="Andika" panose="020B0604020202020204" charset="0"/>
                <a:cs typeface="Andika" panose="020B0604020202020204" charset="0"/>
              </a:rPr>
              <a:t>Ms. Cannady</a:t>
            </a:r>
          </a:p>
          <a:p>
            <a:pPr marL="285750" indent="-285750">
              <a:buFont typeface="Arial" panose="020B0604020202020204" pitchFamily="34" charset="0"/>
              <a:buChar char="•"/>
            </a:pPr>
            <a:r>
              <a:rPr lang="en-US" sz="4000">
                <a:solidFill>
                  <a:schemeClr val="tx1"/>
                </a:solidFill>
                <a:latin typeface="Andika" panose="020B0604020202020204" charset="0"/>
                <a:ea typeface="Andika" panose="020B0604020202020204" charset="0"/>
                <a:cs typeface="Andika" panose="020B0604020202020204" charset="0"/>
              </a:rPr>
              <a:t>Ms. Daughdrill</a:t>
            </a:r>
          </a:p>
          <a:p>
            <a:pPr marL="285750" indent="-285750">
              <a:buFont typeface="Arial" panose="020B0604020202020204" pitchFamily="34" charset="0"/>
              <a:buChar char="•"/>
            </a:pPr>
            <a:r>
              <a:rPr lang="en-US" sz="4000">
                <a:solidFill>
                  <a:schemeClr val="tx1"/>
                </a:solidFill>
                <a:latin typeface="Andika" panose="020B0604020202020204" charset="0"/>
                <a:ea typeface="Andika" panose="020B0604020202020204" charset="0"/>
                <a:cs typeface="Andika" panose="020B0604020202020204" charset="0"/>
              </a:rPr>
              <a:t>Ms. Douglas</a:t>
            </a:r>
          </a:p>
          <a:p>
            <a:pPr marL="285750" indent="-285750">
              <a:buFont typeface="Arial" panose="020B0604020202020204" pitchFamily="34" charset="0"/>
              <a:buChar char="•"/>
            </a:pPr>
            <a:r>
              <a:rPr lang="en-US" sz="4000">
                <a:solidFill>
                  <a:schemeClr val="tx1"/>
                </a:solidFill>
                <a:latin typeface="Andika" panose="020B0604020202020204" charset="0"/>
                <a:ea typeface="Andika" panose="020B0604020202020204" charset="0"/>
                <a:cs typeface="Andika" panose="020B0604020202020204" charset="0"/>
              </a:rPr>
              <a:t>Ms. Forehand</a:t>
            </a:r>
          </a:p>
        </p:txBody>
      </p:sp>
      <p:sp>
        <p:nvSpPr>
          <p:cNvPr id="4" name="TextBox 3">
            <a:extLst>
              <a:ext uri="{FF2B5EF4-FFF2-40B4-BE49-F238E27FC236}">
                <a16:creationId xmlns:a16="http://schemas.microsoft.com/office/drawing/2014/main" id="{B395934E-359E-4EE3-F58B-3BC747D27F34}"/>
              </a:ext>
            </a:extLst>
          </p:cNvPr>
          <p:cNvSpPr txBox="1"/>
          <p:nvPr/>
        </p:nvSpPr>
        <p:spPr>
          <a:xfrm>
            <a:off x="7722233" y="4581524"/>
            <a:ext cx="3457302" cy="800219"/>
          </a:xfrm>
          <a:prstGeom prst="rect">
            <a:avLst/>
          </a:prstGeom>
          <a:noFill/>
        </p:spPr>
        <p:txBody>
          <a:bodyPr wrap="square" rtlCol="0">
            <a:spAutoFit/>
          </a:bodyPr>
          <a:lstStyle/>
          <a:p>
            <a:r>
              <a:rPr lang="en-US" sz="3200" b="1" i="1">
                <a:latin typeface="Abril Fatface" panose="02000503000000020003" pitchFamily="2" charset="0"/>
              </a:rPr>
              <a:t>Class of 2034</a:t>
            </a:r>
          </a:p>
          <a:p>
            <a:endParaRPr lang="en-US"/>
          </a:p>
        </p:txBody>
      </p:sp>
    </p:spTree>
    <p:extLst>
      <p:ext uri="{BB962C8B-B14F-4D97-AF65-F5344CB8AC3E}">
        <p14:creationId xmlns:p14="http://schemas.microsoft.com/office/powerpoint/2010/main" val="2662907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2A5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584" y="1534932"/>
            <a:ext cx="10804899" cy="982544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1584" y="-1069249"/>
            <a:ext cx="7421585" cy="172746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5304197" y="-1069249"/>
            <a:ext cx="7667895" cy="262556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151">
            <a:off x="6515703" y="1819656"/>
            <a:ext cx="3876774" cy="341861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318420" y="1714317"/>
            <a:ext cx="8364834" cy="9525173"/>
          </a:xfrm>
          <a:prstGeom prst="rect">
            <a:avLst/>
          </a:prstGeom>
        </p:spPr>
      </p:pic>
      <p:sp>
        <p:nvSpPr>
          <p:cNvPr id="7" name="TextBox 7"/>
          <p:cNvSpPr txBox="1"/>
          <p:nvPr/>
        </p:nvSpPr>
        <p:spPr>
          <a:xfrm>
            <a:off x="2662332" y="-65611"/>
            <a:ext cx="5283730" cy="1805174"/>
          </a:xfrm>
          <a:prstGeom prst="rect">
            <a:avLst/>
          </a:prstGeom>
        </p:spPr>
        <p:txBody>
          <a:bodyPr wrap="square" lIns="0" tIns="0" rIns="0" bIns="0" rtlCol="0" anchor="t">
            <a:spAutoFit/>
          </a:bodyPr>
          <a:lstStyle/>
          <a:p>
            <a:pPr algn="ctr" defTabSz="857250">
              <a:lnSpc>
                <a:spcPts val="14990"/>
              </a:lnSpc>
              <a:spcBef>
                <a:spcPct val="0"/>
              </a:spcBef>
              <a:buClrTx/>
            </a:pPr>
            <a:r>
              <a:rPr lang="en-US" sz="10706" kern="1200" spc="-160">
                <a:solidFill>
                  <a:srgbClr val="E6D1AE"/>
                </a:solidFill>
                <a:latin typeface="Kirang Haerang Bold"/>
                <a:ea typeface="+mn-ea"/>
                <a:cs typeface="+mn-cs"/>
              </a:rPr>
              <a:t>Sign-In</a:t>
            </a:r>
          </a:p>
        </p:txBody>
      </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9433" y="6094736"/>
            <a:ext cx="7565476" cy="2057711"/>
          </a:xfrm>
          <a:prstGeom prst="rect">
            <a:avLst/>
          </a:prstGeom>
        </p:spPr>
      </p:pic>
      <p:pic>
        <p:nvPicPr>
          <p:cNvPr id="1026" name="Picture 2" descr="QRCode for Re-delivery of Literacy Night &#10;Sign-in Sheet &#10;&#10;Hoja de inicio de sesión ">
            <a:extLst>
              <a:ext uri="{FF2B5EF4-FFF2-40B4-BE49-F238E27FC236}">
                <a16:creationId xmlns:a16="http://schemas.microsoft.com/office/drawing/2014/main" id="{B59B2440-9786-0267-A4F4-16FB21A108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1430" y="2110902"/>
            <a:ext cx="3891064" cy="3891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grpSp>
        <p:nvGrpSpPr>
          <p:cNvPr id="2494" name="Google Shape;1745;p24">
            <a:extLst>
              <a:ext uri="{FF2B5EF4-FFF2-40B4-BE49-F238E27FC236}">
                <a16:creationId xmlns:a16="http://schemas.microsoft.com/office/drawing/2014/main" id="{89E942AE-A8FC-D300-F914-EF2BB1DA5B3D}"/>
              </a:ext>
            </a:extLst>
          </p:cNvPr>
          <p:cNvGrpSpPr/>
          <p:nvPr/>
        </p:nvGrpSpPr>
        <p:grpSpPr>
          <a:xfrm>
            <a:off x="6617384" y="256032"/>
            <a:ext cx="2121527" cy="1262457"/>
            <a:chOff x="3324260" y="1643056"/>
            <a:chExt cx="5543061" cy="3570968"/>
          </a:xfrm>
        </p:grpSpPr>
        <p:grpSp>
          <p:nvGrpSpPr>
            <p:cNvPr id="2495" name="Google Shape;1746;p24">
              <a:extLst>
                <a:ext uri="{FF2B5EF4-FFF2-40B4-BE49-F238E27FC236}">
                  <a16:creationId xmlns:a16="http://schemas.microsoft.com/office/drawing/2014/main" id="{E4014C46-A603-40D8-7199-DDAA841DC014}"/>
                </a:ext>
              </a:extLst>
            </p:cNvPr>
            <p:cNvGrpSpPr/>
            <p:nvPr/>
          </p:nvGrpSpPr>
          <p:grpSpPr>
            <a:xfrm>
              <a:off x="3324260" y="2612776"/>
              <a:ext cx="5473358" cy="2601248"/>
              <a:chOff x="3324260" y="2612776"/>
              <a:chExt cx="5473358" cy="2601248"/>
            </a:xfrm>
          </p:grpSpPr>
          <p:sp>
            <p:nvSpPr>
              <p:cNvPr id="2537" name="Google Shape;1747;p24">
                <a:extLst>
                  <a:ext uri="{FF2B5EF4-FFF2-40B4-BE49-F238E27FC236}">
                    <a16:creationId xmlns:a16="http://schemas.microsoft.com/office/drawing/2014/main" id="{0A3ED5C3-92C8-D7A8-6523-0C149487B01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8" name="Google Shape;1748;p24">
                <a:extLst>
                  <a:ext uri="{FF2B5EF4-FFF2-40B4-BE49-F238E27FC236}">
                    <a16:creationId xmlns:a16="http://schemas.microsoft.com/office/drawing/2014/main" id="{8E695B40-D7B5-FFB1-9924-5C59BEE84C51}"/>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6" name="Google Shape;1749;p24">
              <a:extLst>
                <a:ext uri="{FF2B5EF4-FFF2-40B4-BE49-F238E27FC236}">
                  <a16:creationId xmlns:a16="http://schemas.microsoft.com/office/drawing/2014/main" id="{D7FC5BEB-0553-1858-30FA-FA92A475EC74}"/>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1750;p24">
              <a:extLst>
                <a:ext uri="{FF2B5EF4-FFF2-40B4-BE49-F238E27FC236}">
                  <a16:creationId xmlns:a16="http://schemas.microsoft.com/office/drawing/2014/main" id="{EECFFB75-7AEB-43E0-E44C-64966AFA4A17}"/>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98" name="Google Shape;1751;p24">
              <a:extLst>
                <a:ext uri="{FF2B5EF4-FFF2-40B4-BE49-F238E27FC236}">
                  <a16:creationId xmlns:a16="http://schemas.microsoft.com/office/drawing/2014/main" id="{F53F1551-E558-8081-528F-E21442FE3D2D}"/>
                </a:ext>
              </a:extLst>
            </p:cNvPr>
            <p:cNvGrpSpPr/>
            <p:nvPr/>
          </p:nvGrpSpPr>
          <p:grpSpPr>
            <a:xfrm>
              <a:off x="3373290" y="1643056"/>
              <a:ext cx="5494031" cy="2601248"/>
              <a:chOff x="3373290" y="1643056"/>
              <a:chExt cx="5494031" cy="2601248"/>
            </a:xfrm>
          </p:grpSpPr>
          <p:sp>
            <p:nvSpPr>
              <p:cNvPr id="2535" name="Google Shape;1752;p24">
                <a:extLst>
                  <a:ext uri="{FF2B5EF4-FFF2-40B4-BE49-F238E27FC236}">
                    <a16:creationId xmlns:a16="http://schemas.microsoft.com/office/drawing/2014/main" id="{3149CE5F-D19A-1208-1812-AA9994A9694E}"/>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6" name="Google Shape;1753;p24">
                <a:extLst>
                  <a:ext uri="{FF2B5EF4-FFF2-40B4-BE49-F238E27FC236}">
                    <a16:creationId xmlns:a16="http://schemas.microsoft.com/office/drawing/2014/main" id="{4069D4B1-8EAC-130C-12A9-58F6CC2D9D2E}"/>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9" name="Google Shape;1754;p24">
              <a:extLst>
                <a:ext uri="{FF2B5EF4-FFF2-40B4-BE49-F238E27FC236}">
                  <a16:creationId xmlns:a16="http://schemas.microsoft.com/office/drawing/2014/main" id="{6C68AC8C-F23B-9485-EA6D-515D1893CEC2}"/>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1755;p24">
              <a:extLst>
                <a:ext uri="{FF2B5EF4-FFF2-40B4-BE49-F238E27FC236}">
                  <a16:creationId xmlns:a16="http://schemas.microsoft.com/office/drawing/2014/main" id="{19CD8522-59E5-C4F8-C93B-1EEF9E87AE01}"/>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1756;p24">
              <a:extLst>
                <a:ext uri="{FF2B5EF4-FFF2-40B4-BE49-F238E27FC236}">
                  <a16:creationId xmlns:a16="http://schemas.microsoft.com/office/drawing/2014/main" id="{5D383B04-92C2-8C94-99A4-48EED65AB4D2}"/>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2" name="Google Shape;1757;p24">
              <a:extLst>
                <a:ext uri="{FF2B5EF4-FFF2-40B4-BE49-F238E27FC236}">
                  <a16:creationId xmlns:a16="http://schemas.microsoft.com/office/drawing/2014/main" id="{0057BAAD-87B6-2101-95F9-CC482CF7634C}"/>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3" name="Google Shape;1758;p24">
              <a:extLst>
                <a:ext uri="{FF2B5EF4-FFF2-40B4-BE49-F238E27FC236}">
                  <a16:creationId xmlns:a16="http://schemas.microsoft.com/office/drawing/2014/main" id="{5790AFB7-3EFA-E3C3-90CB-8F196D8162B1}"/>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4" name="Google Shape;1759;p24">
              <a:extLst>
                <a:ext uri="{FF2B5EF4-FFF2-40B4-BE49-F238E27FC236}">
                  <a16:creationId xmlns:a16="http://schemas.microsoft.com/office/drawing/2014/main" id="{177917FF-B51C-75E8-58C3-D2F92A5D0AF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5" name="Google Shape;1760;p24">
              <a:extLst>
                <a:ext uri="{FF2B5EF4-FFF2-40B4-BE49-F238E27FC236}">
                  <a16:creationId xmlns:a16="http://schemas.microsoft.com/office/drawing/2014/main" id="{78E151CA-103D-B815-ED11-8E5D7DB172A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6" name="Google Shape;1761;p24">
              <a:extLst>
                <a:ext uri="{FF2B5EF4-FFF2-40B4-BE49-F238E27FC236}">
                  <a16:creationId xmlns:a16="http://schemas.microsoft.com/office/drawing/2014/main" id="{369483EA-2E7F-BEC4-8793-DF38E4B6180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7" name="Google Shape;1762;p24">
              <a:extLst>
                <a:ext uri="{FF2B5EF4-FFF2-40B4-BE49-F238E27FC236}">
                  <a16:creationId xmlns:a16="http://schemas.microsoft.com/office/drawing/2014/main" id="{64922300-E122-5B17-1F60-BF328DC9CD94}"/>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8" name="Google Shape;1763;p24">
              <a:extLst>
                <a:ext uri="{FF2B5EF4-FFF2-40B4-BE49-F238E27FC236}">
                  <a16:creationId xmlns:a16="http://schemas.microsoft.com/office/drawing/2014/main" id="{E636F5DB-ED06-F212-BFC9-FD15EADCAD73}"/>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9" name="Google Shape;1764;p24">
              <a:extLst>
                <a:ext uri="{FF2B5EF4-FFF2-40B4-BE49-F238E27FC236}">
                  <a16:creationId xmlns:a16="http://schemas.microsoft.com/office/drawing/2014/main" id="{B00CC282-D0AF-31CA-FEF5-D3497D5A9F8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0" name="Google Shape;1765;p24">
              <a:extLst>
                <a:ext uri="{FF2B5EF4-FFF2-40B4-BE49-F238E27FC236}">
                  <a16:creationId xmlns:a16="http://schemas.microsoft.com/office/drawing/2014/main" id="{6DA0D756-A00E-349F-86F5-957B999CD9B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1" name="Google Shape;1766;p24">
              <a:extLst>
                <a:ext uri="{FF2B5EF4-FFF2-40B4-BE49-F238E27FC236}">
                  <a16:creationId xmlns:a16="http://schemas.microsoft.com/office/drawing/2014/main" id="{F539401D-47EA-BC02-5485-3E98F00833E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2" name="Google Shape;1767;p24">
              <a:extLst>
                <a:ext uri="{FF2B5EF4-FFF2-40B4-BE49-F238E27FC236}">
                  <a16:creationId xmlns:a16="http://schemas.microsoft.com/office/drawing/2014/main" id="{AB55DD1A-B8C6-6425-DCA4-6B771D93B45C}"/>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3" name="Google Shape;1768;p24">
              <a:extLst>
                <a:ext uri="{FF2B5EF4-FFF2-40B4-BE49-F238E27FC236}">
                  <a16:creationId xmlns:a16="http://schemas.microsoft.com/office/drawing/2014/main" id="{9C90DAB2-A79C-F1AF-4FD5-80E5519CFADA}"/>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4" name="Google Shape;1769;p24">
              <a:extLst>
                <a:ext uri="{FF2B5EF4-FFF2-40B4-BE49-F238E27FC236}">
                  <a16:creationId xmlns:a16="http://schemas.microsoft.com/office/drawing/2014/main" id="{5CB82B8E-C843-4258-BD10-666CDFE61F5A}"/>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5" name="Google Shape;1770;p24">
              <a:extLst>
                <a:ext uri="{FF2B5EF4-FFF2-40B4-BE49-F238E27FC236}">
                  <a16:creationId xmlns:a16="http://schemas.microsoft.com/office/drawing/2014/main" id="{E24C9E68-AF22-8556-FA12-7CE49CCCD078}"/>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6" name="Google Shape;1771;p24">
              <a:extLst>
                <a:ext uri="{FF2B5EF4-FFF2-40B4-BE49-F238E27FC236}">
                  <a16:creationId xmlns:a16="http://schemas.microsoft.com/office/drawing/2014/main" id="{7495FF30-6E6D-CC75-9599-B6A0F5D6390D}"/>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7" name="Google Shape;1772;p24">
              <a:extLst>
                <a:ext uri="{FF2B5EF4-FFF2-40B4-BE49-F238E27FC236}">
                  <a16:creationId xmlns:a16="http://schemas.microsoft.com/office/drawing/2014/main" id="{15FDDCCD-0235-F400-AEF5-9A60C5B42B51}"/>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8" name="Google Shape;1773;p24">
              <a:extLst>
                <a:ext uri="{FF2B5EF4-FFF2-40B4-BE49-F238E27FC236}">
                  <a16:creationId xmlns:a16="http://schemas.microsoft.com/office/drawing/2014/main" id="{29CDDD43-52B6-3ED7-9B0F-B42270DB1A0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9" name="Google Shape;1774;p24">
              <a:extLst>
                <a:ext uri="{FF2B5EF4-FFF2-40B4-BE49-F238E27FC236}">
                  <a16:creationId xmlns:a16="http://schemas.microsoft.com/office/drawing/2014/main" id="{2B25F3AC-D821-A3D6-1943-CE6AA11165A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0" name="Google Shape;1775;p24">
              <a:extLst>
                <a:ext uri="{FF2B5EF4-FFF2-40B4-BE49-F238E27FC236}">
                  <a16:creationId xmlns:a16="http://schemas.microsoft.com/office/drawing/2014/main" id="{7B126EF9-780A-BBC0-F704-3EA2CC903D18}"/>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1" name="Google Shape;1776;p24">
              <a:extLst>
                <a:ext uri="{FF2B5EF4-FFF2-40B4-BE49-F238E27FC236}">
                  <a16:creationId xmlns:a16="http://schemas.microsoft.com/office/drawing/2014/main" id="{BFF3873F-6CE0-4B1B-D324-C7B51B77FA0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2" name="Google Shape;1777;p24">
              <a:extLst>
                <a:ext uri="{FF2B5EF4-FFF2-40B4-BE49-F238E27FC236}">
                  <a16:creationId xmlns:a16="http://schemas.microsoft.com/office/drawing/2014/main" id="{74A114D1-DC3E-6BA9-2B6F-E1FC9314862C}"/>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3" name="Google Shape;1778;p24">
              <a:extLst>
                <a:ext uri="{FF2B5EF4-FFF2-40B4-BE49-F238E27FC236}">
                  <a16:creationId xmlns:a16="http://schemas.microsoft.com/office/drawing/2014/main" id="{B070E2B6-970D-60D6-1E1B-E5B37CEBF102}"/>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4" name="Google Shape;1779;p24">
              <a:extLst>
                <a:ext uri="{FF2B5EF4-FFF2-40B4-BE49-F238E27FC236}">
                  <a16:creationId xmlns:a16="http://schemas.microsoft.com/office/drawing/2014/main" id="{1359294A-9E99-7FFD-FDC0-77D205B5EE0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5" name="Google Shape;1780;p24">
              <a:extLst>
                <a:ext uri="{FF2B5EF4-FFF2-40B4-BE49-F238E27FC236}">
                  <a16:creationId xmlns:a16="http://schemas.microsoft.com/office/drawing/2014/main" id="{9332D7BA-7330-2A5E-D3C6-DC7BA2448A09}"/>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6" name="Google Shape;1781;p24">
              <a:extLst>
                <a:ext uri="{FF2B5EF4-FFF2-40B4-BE49-F238E27FC236}">
                  <a16:creationId xmlns:a16="http://schemas.microsoft.com/office/drawing/2014/main" id="{7EEAFA6B-F1A2-DC93-1FC1-D0A2C0118CFE}"/>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7" name="Google Shape;1782;p24">
              <a:extLst>
                <a:ext uri="{FF2B5EF4-FFF2-40B4-BE49-F238E27FC236}">
                  <a16:creationId xmlns:a16="http://schemas.microsoft.com/office/drawing/2014/main" id="{430C7C37-8A0F-5180-F590-A02ED2F68A9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8" name="Google Shape;1783;p24">
              <a:extLst>
                <a:ext uri="{FF2B5EF4-FFF2-40B4-BE49-F238E27FC236}">
                  <a16:creationId xmlns:a16="http://schemas.microsoft.com/office/drawing/2014/main" id="{A4B96FE9-735E-5968-D967-E0ED911FA96C}"/>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9" name="Google Shape;1784;p24">
              <a:extLst>
                <a:ext uri="{FF2B5EF4-FFF2-40B4-BE49-F238E27FC236}">
                  <a16:creationId xmlns:a16="http://schemas.microsoft.com/office/drawing/2014/main" id="{D35A00CE-68EE-15A6-C5CC-6C8909A5668F}"/>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0" name="Google Shape;1785;p24">
              <a:extLst>
                <a:ext uri="{FF2B5EF4-FFF2-40B4-BE49-F238E27FC236}">
                  <a16:creationId xmlns:a16="http://schemas.microsoft.com/office/drawing/2014/main" id="{8321B88E-60FB-39E4-7623-D8479C8C9CB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1" name="Google Shape;1786;p24">
              <a:extLst>
                <a:ext uri="{FF2B5EF4-FFF2-40B4-BE49-F238E27FC236}">
                  <a16:creationId xmlns:a16="http://schemas.microsoft.com/office/drawing/2014/main" id="{2D783F0B-9C49-DBA3-782E-A833A61F274D}"/>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2" name="Google Shape;1787;p24">
              <a:extLst>
                <a:ext uri="{FF2B5EF4-FFF2-40B4-BE49-F238E27FC236}">
                  <a16:creationId xmlns:a16="http://schemas.microsoft.com/office/drawing/2014/main" id="{8D9F2702-D12F-DE63-37B4-901586C9070C}"/>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3" name="Google Shape;1788;p24">
              <a:extLst>
                <a:ext uri="{FF2B5EF4-FFF2-40B4-BE49-F238E27FC236}">
                  <a16:creationId xmlns:a16="http://schemas.microsoft.com/office/drawing/2014/main" id="{AA495096-502D-CA39-7F17-B44C889A9E8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4" name="Google Shape;1789;p24">
              <a:extLst>
                <a:ext uri="{FF2B5EF4-FFF2-40B4-BE49-F238E27FC236}">
                  <a16:creationId xmlns:a16="http://schemas.microsoft.com/office/drawing/2014/main" id="{BD0DB9C6-4B79-CEA1-E8D0-4E22F214C982}"/>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24" name="Google Shape;2224;p38"/>
          <p:cNvSpPr txBox="1">
            <a:spLocks noGrp="1"/>
          </p:cNvSpPr>
          <p:nvPr>
            <p:ph type="title"/>
          </p:nvPr>
        </p:nvSpPr>
        <p:spPr>
          <a:xfrm>
            <a:off x="1855148" y="5887641"/>
            <a:ext cx="12810827"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-1</a:t>
            </a:r>
            <a:r>
              <a:rPr lang="en" baseline="30000"/>
              <a:t>st</a:t>
            </a:r>
            <a:r>
              <a:rPr lang="en"/>
              <a:t> Grade Georgia Standards of Excellence</a:t>
            </a:r>
            <a:endParaRPr/>
          </a:p>
        </p:txBody>
      </p:sp>
      <p:sp>
        <p:nvSpPr>
          <p:cNvPr id="2232" name="Google Shape;2232;p38"/>
          <p:cNvSpPr txBox="1">
            <a:spLocks noGrp="1"/>
          </p:cNvSpPr>
          <p:nvPr>
            <p:ph type="body" idx="1"/>
          </p:nvPr>
        </p:nvSpPr>
        <p:spPr>
          <a:xfrm>
            <a:off x="461461" y="1802684"/>
            <a:ext cx="2903629" cy="4662522"/>
          </a:xfrm>
          <a:prstGeom prst="rect">
            <a:avLst/>
          </a:prstGeom>
        </p:spPr>
        <p:txBody>
          <a:bodyPr spcFirstLastPara="1" wrap="square" lIns="121900" tIns="121900" rIns="121900" bIns="121900" anchor="t" anchorCtr="0">
            <a:noAutofit/>
          </a:bodyPr>
          <a:lstStyle/>
          <a:p>
            <a:pPr marL="285750" indent="-285750">
              <a:buFont typeface="Arial" panose="020B0604020202020204" pitchFamily="34" charset="0"/>
              <a:buChar char="•"/>
            </a:pPr>
            <a:r>
              <a:rPr lang="en-US" sz="2400">
                <a:latin typeface="Aldrich"/>
                <a:ea typeface="+mn-lt"/>
                <a:cs typeface="+mn-lt"/>
              </a:rPr>
              <a:t>Characters, setting, and events</a:t>
            </a:r>
          </a:p>
          <a:p>
            <a:pPr marL="285750" indent="-285750">
              <a:buFont typeface="Arial" panose="020B0604020202020204" pitchFamily="34" charset="0"/>
              <a:buChar char="•"/>
            </a:pPr>
            <a:r>
              <a:rPr lang="en-US" sz="2400">
                <a:latin typeface="Aldrich"/>
                <a:ea typeface="+mn-lt"/>
                <a:cs typeface="+mn-lt"/>
              </a:rPr>
              <a:t>Key Details</a:t>
            </a:r>
          </a:p>
          <a:p>
            <a:pPr marL="285750" indent="-285750">
              <a:buFont typeface="Arial" panose="020B0604020202020204" pitchFamily="34" charset="0"/>
              <a:buChar char="•"/>
            </a:pPr>
            <a:r>
              <a:rPr lang="en-US" sz="2400">
                <a:latin typeface="Aldrich"/>
                <a:ea typeface="+mn-lt"/>
                <a:cs typeface="+mn-lt"/>
              </a:rPr>
              <a:t>Types of Text</a:t>
            </a:r>
          </a:p>
          <a:p>
            <a:pPr marL="285750" indent="-285750">
              <a:buFont typeface="Arial" panose="020B0604020202020204" pitchFamily="34" charset="0"/>
              <a:buChar char="•"/>
            </a:pPr>
            <a:r>
              <a:rPr lang="en-US" sz="2400">
                <a:latin typeface="Aldrich"/>
                <a:ea typeface="+mn-lt"/>
                <a:cs typeface="+mn-lt"/>
              </a:rPr>
              <a:t>Main Idea</a:t>
            </a:r>
          </a:p>
          <a:p>
            <a:pPr marL="285750" indent="-285750">
              <a:buFont typeface="Arial" panose="020B0604020202020204" pitchFamily="34" charset="0"/>
              <a:buChar char="•"/>
            </a:pPr>
            <a:r>
              <a:rPr lang="en-US" sz="2400">
                <a:latin typeface="Aldrich"/>
                <a:ea typeface="+mn-lt"/>
                <a:cs typeface="+mn-lt"/>
              </a:rPr>
              <a:t>Reading Fluency</a:t>
            </a:r>
          </a:p>
          <a:p>
            <a:pPr marL="285750" indent="-285750">
              <a:buFont typeface="Arial" panose="020B0604020202020204" pitchFamily="34" charset="0"/>
              <a:buChar char="•"/>
            </a:pPr>
            <a:r>
              <a:rPr lang="en-US" sz="2400">
                <a:latin typeface="Aldrich"/>
                <a:ea typeface="+mn-lt"/>
                <a:cs typeface="+mn-lt"/>
              </a:rPr>
              <a:t>Nonsense words</a:t>
            </a:r>
          </a:p>
          <a:p>
            <a:pPr marL="285750" indent="-285750">
              <a:buFont typeface="Arial" panose="020B0604020202020204" pitchFamily="34" charset="0"/>
              <a:buChar char="•"/>
            </a:pPr>
            <a:r>
              <a:rPr lang="en-US" sz="2400">
                <a:latin typeface="Aldrich"/>
                <a:ea typeface="+mn-lt"/>
                <a:cs typeface="+mn-lt"/>
              </a:rPr>
              <a:t>Decodable Passages</a:t>
            </a: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491217" y="27678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88" name="TextBox 2487">
            <a:extLst>
              <a:ext uri="{FF2B5EF4-FFF2-40B4-BE49-F238E27FC236}">
                <a16:creationId xmlns:a16="http://schemas.microsoft.com/office/drawing/2014/main" id="{D4FB5D38-8264-9E30-3FA8-DA2B211FBE20}"/>
              </a:ext>
            </a:extLst>
          </p:cNvPr>
          <p:cNvSpPr txBox="1"/>
          <p:nvPr/>
        </p:nvSpPr>
        <p:spPr>
          <a:xfrm>
            <a:off x="949273" y="1404689"/>
            <a:ext cx="12833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ELA</a:t>
            </a:r>
            <a:r>
              <a:rPr kumimoji="0" lang="en-US" sz="3200" b="0" i="0"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p>
        </p:txBody>
      </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Science</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Social Studies </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3679988" y="276786"/>
            <a:ext cx="6599112" cy="1262457"/>
            <a:chOff x="3127090" y="1215472"/>
            <a:chExt cx="6599112" cy="1262457"/>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7090" y="1215472"/>
              <a:ext cx="2121527" cy="1262457"/>
              <a:chOff x="3324260" y="1643056"/>
              <a:chExt cx="5543061" cy="3570968"/>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4260" y="2612776"/>
                <a:ext cx="5473358" cy="2601248"/>
                <a:chOff x="3324260" y="2612776"/>
                <a:chExt cx="5473358" cy="2601248"/>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555046" y="1313691"/>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846052" y="305018"/>
            <a:ext cx="6882489" cy="1262457"/>
            <a:chOff x="3127090" y="1215472"/>
            <a:chExt cx="6882489"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838423" y="1332595"/>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ELA</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Google Shape;2232;p38">
            <a:extLst>
              <a:ext uri="{FF2B5EF4-FFF2-40B4-BE49-F238E27FC236}">
                <a16:creationId xmlns:a16="http://schemas.microsoft.com/office/drawing/2014/main" id="{C7DF145B-28EF-D84B-87BD-B0B443DD56FC}"/>
              </a:ext>
            </a:extLst>
          </p:cNvPr>
          <p:cNvSpPr txBox="1">
            <a:spLocks/>
          </p:cNvSpPr>
          <p:nvPr/>
        </p:nvSpPr>
        <p:spPr>
          <a:xfrm>
            <a:off x="3474781" y="1773395"/>
            <a:ext cx="2903629" cy="322877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Addition</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Subtraction</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Number Sense</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Shapes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Time</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Measurement</a:t>
            </a:r>
          </a:p>
        </p:txBody>
      </p:sp>
      <p:sp>
        <p:nvSpPr>
          <p:cNvPr id="3" name="Google Shape;2232;p38">
            <a:extLst>
              <a:ext uri="{FF2B5EF4-FFF2-40B4-BE49-F238E27FC236}">
                <a16:creationId xmlns:a16="http://schemas.microsoft.com/office/drawing/2014/main" id="{7E77174F-7836-303F-5311-E721BE888127}"/>
              </a:ext>
            </a:extLst>
          </p:cNvPr>
          <p:cNvSpPr txBox="1">
            <a:spLocks/>
          </p:cNvSpPr>
          <p:nvPr/>
        </p:nvSpPr>
        <p:spPr>
          <a:xfrm>
            <a:off x="9490177" y="1850898"/>
            <a:ext cx="3100573" cy="322877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Historical Figures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Continents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Landforms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Economics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Patriotism</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endParaRPr kumimoji="0" lang="en-US" sz="2400" b="0" i="0" u="none" strike="noStrike" kern="0" cap="none" spc="0" normalizeH="0" baseline="0" noProof="0">
              <a:ln>
                <a:noFill/>
              </a:ln>
              <a:solidFill>
                <a:srgbClr val="000000"/>
              </a:solidFill>
              <a:effectLst/>
              <a:uLnTx/>
              <a:uFillTx/>
              <a:latin typeface="Abril Fatface" panose="02000503000000020003" pitchFamily="2" charset="0"/>
              <a:ea typeface="+mn-lt"/>
              <a:cs typeface="Arial"/>
              <a:sym typeface="Andika"/>
            </a:endParaRPr>
          </a:p>
        </p:txBody>
      </p:sp>
      <p:sp>
        <p:nvSpPr>
          <p:cNvPr id="4" name="Google Shape;2232;p38">
            <a:extLst>
              <a:ext uri="{FF2B5EF4-FFF2-40B4-BE49-F238E27FC236}">
                <a16:creationId xmlns:a16="http://schemas.microsoft.com/office/drawing/2014/main" id="{A7B7C277-3ABD-141C-2A98-3D73BEEC4EAC}"/>
              </a:ext>
            </a:extLst>
          </p:cNvPr>
          <p:cNvSpPr txBox="1">
            <a:spLocks/>
          </p:cNvSpPr>
          <p:nvPr/>
        </p:nvSpPr>
        <p:spPr>
          <a:xfrm>
            <a:off x="6666410" y="1779527"/>
            <a:ext cx="2903629" cy="322877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Weather</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Plants and animals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Magnets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Light</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ldrich"/>
                <a:ea typeface="+mn-lt"/>
                <a:cs typeface="Arial"/>
                <a:sym typeface="Andika"/>
              </a:rPr>
              <a:t> Sound</a:t>
            </a:r>
          </a:p>
        </p:txBody>
      </p:sp>
    </p:spTree>
    <p:extLst>
      <p:ext uri="{BB962C8B-B14F-4D97-AF65-F5344CB8AC3E}">
        <p14:creationId xmlns:p14="http://schemas.microsoft.com/office/powerpoint/2010/main" val="2973347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197748" y="225709"/>
            <a:ext cx="7470086" cy="975207"/>
          </a:xfrm>
          <a:prstGeom prst="rect">
            <a:avLst/>
          </a:prstGeom>
        </p:spPr>
        <p:txBody>
          <a:bodyPr spcFirstLastPara="1" wrap="square" lIns="121900" tIns="121900" rIns="121900" bIns="121900" anchor="t" anchorCtr="0">
            <a:noAutofit/>
          </a:bodyPr>
          <a:lstStyle/>
          <a:p>
            <a:pPr algn="ctr"/>
            <a:r>
              <a:rPr lang="en-US"/>
              <a:t>1</a:t>
            </a:r>
            <a:r>
              <a:rPr lang="en-US" baseline="30000"/>
              <a:t>st</a:t>
            </a:r>
            <a:r>
              <a:rPr lang="en-US"/>
              <a:t> </a:t>
            </a:r>
            <a:r>
              <a:rPr lang="en-US" sz="4000"/>
              <a:t>Grade </a:t>
            </a:r>
            <a:r>
              <a:rPr lang="en-US"/>
              <a:t>Assessments </a:t>
            </a:r>
            <a:endParaRPr/>
          </a:p>
        </p:txBody>
      </p:sp>
      <p:sp>
        <p:nvSpPr>
          <p:cNvPr id="2" name="Google Shape;2232;p38">
            <a:extLst>
              <a:ext uri="{FF2B5EF4-FFF2-40B4-BE49-F238E27FC236}">
                <a16:creationId xmlns:a16="http://schemas.microsoft.com/office/drawing/2014/main" id="{07FC1A01-D2B2-6F01-F3C8-4509ACB6E56F}"/>
              </a:ext>
            </a:extLst>
          </p:cNvPr>
          <p:cNvSpPr txBox="1">
            <a:spLocks/>
          </p:cNvSpPr>
          <p:nvPr/>
        </p:nvSpPr>
        <p:spPr>
          <a:xfrm>
            <a:off x="330889" y="980018"/>
            <a:ext cx="6803336" cy="4897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0" indent="0">
              <a:buNone/>
            </a:pPr>
            <a:r>
              <a:rPr lang="en-US" sz="2800" b="1" u="sng" kern="0">
                <a:solidFill>
                  <a:schemeClr val="tx1"/>
                </a:solidFill>
                <a:latin typeface="+mj-lt"/>
                <a:ea typeface="+mn-lt"/>
                <a:cs typeface="+mn-lt"/>
              </a:rPr>
              <a:t>Weekly</a:t>
            </a:r>
          </a:p>
          <a:p>
            <a:pPr marL="285750" indent="-285750">
              <a:buFont typeface="Arial" panose="020B0604020202020204" pitchFamily="34" charset="0"/>
              <a:buChar char="•"/>
            </a:pPr>
            <a:r>
              <a:rPr lang="en-US" sz="2800" kern="0">
                <a:solidFill>
                  <a:schemeClr val="tx1"/>
                </a:solidFill>
                <a:latin typeface="+mj-lt"/>
                <a:ea typeface="+mn-lt"/>
                <a:cs typeface="+mn-lt"/>
              </a:rPr>
              <a:t>Spelling and Phonics Assessment</a:t>
            </a:r>
          </a:p>
          <a:p>
            <a:pPr marL="285750" indent="-285750">
              <a:buFont typeface="Arial" panose="020B0604020202020204" pitchFamily="34" charset="0"/>
              <a:buChar char="•"/>
            </a:pPr>
            <a:r>
              <a:rPr lang="en-US" sz="2800" kern="0">
                <a:solidFill>
                  <a:schemeClr val="tx1"/>
                </a:solidFill>
                <a:latin typeface="+mj-lt"/>
                <a:ea typeface="+mn-lt"/>
                <a:cs typeface="+mn-lt"/>
              </a:rPr>
              <a:t>Comprehension Assessment</a:t>
            </a:r>
          </a:p>
          <a:p>
            <a:pPr marL="285750" indent="-285750">
              <a:buFont typeface="Arial" panose="020B0604020202020204" pitchFamily="34" charset="0"/>
              <a:buChar char="•"/>
            </a:pPr>
            <a:r>
              <a:rPr lang="en-US" sz="2800" kern="0">
                <a:solidFill>
                  <a:schemeClr val="tx1"/>
                </a:solidFill>
                <a:latin typeface="+mj-lt"/>
                <a:ea typeface="+mn-lt"/>
                <a:cs typeface="+mn-lt"/>
              </a:rPr>
              <a:t>Math Assessment</a:t>
            </a:r>
          </a:p>
          <a:p>
            <a:pPr marL="0" indent="0">
              <a:buNone/>
            </a:pPr>
            <a:endParaRPr lang="en-US" sz="2800" kern="0">
              <a:solidFill>
                <a:schemeClr val="tx1"/>
              </a:solidFill>
              <a:latin typeface="+mj-lt"/>
              <a:ea typeface="+mn-lt"/>
              <a:cs typeface="+mn-lt"/>
            </a:endParaRPr>
          </a:p>
          <a:p>
            <a:pPr marL="0" indent="0">
              <a:buNone/>
            </a:pPr>
            <a:r>
              <a:rPr lang="en-US" sz="2800" b="1" u="sng" kern="0">
                <a:solidFill>
                  <a:schemeClr val="tx1"/>
                </a:solidFill>
                <a:latin typeface="+mj-lt"/>
                <a:ea typeface="+mn-lt"/>
                <a:cs typeface="+mn-lt"/>
              </a:rPr>
              <a:t>Unit</a:t>
            </a:r>
          </a:p>
          <a:p>
            <a:pPr marL="285750" indent="-285750">
              <a:buFont typeface="Arial" panose="020B0604020202020204" pitchFamily="34" charset="0"/>
              <a:buChar char="•"/>
            </a:pPr>
            <a:r>
              <a:rPr lang="en-US" sz="2800" kern="0">
                <a:solidFill>
                  <a:schemeClr val="tx1"/>
                </a:solidFill>
                <a:latin typeface="+mj-lt"/>
                <a:ea typeface="+mn-lt"/>
                <a:cs typeface="+mn-lt"/>
              </a:rPr>
              <a:t>Math Assessment </a:t>
            </a:r>
          </a:p>
          <a:p>
            <a:pPr marL="285750" indent="-285750">
              <a:buFont typeface="Arial" panose="020B0604020202020204" pitchFamily="34" charset="0"/>
              <a:buChar char="•"/>
            </a:pPr>
            <a:r>
              <a:rPr lang="en-US" sz="2800" kern="0">
                <a:solidFill>
                  <a:schemeClr val="tx1"/>
                </a:solidFill>
                <a:latin typeface="+mj-lt"/>
                <a:ea typeface="+mn-lt"/>
                <a:cs typeface="+mn-lt"/>
              </a:rPr>
              <a:t>Reading Assessment </a:t>
            </a:r>
          </a:p>
          <a:p>
            <a:pPr marL="285750" indent="-285750">
              <a:buFont typeface="Arial" panose="020B0604020202020204" pitchFamily="34" charset="0"/>
              <a:buChar char="•"/>
            </a:pPr>
            <a:r>
              <a:rPr lang="en-US" sz="2800" kern="0">
                <a:solidFill>
                  <a:schemeClr val="tx1"/>
                </a:solidFill>
                <a:latin typeface="+mj-lt"/>
                <a:ea typeface="+mn-lt"/>
                <a:cs typeface="+mn-lt"/>
              </a:rPr>
              <a:t>Writing Assessment</a:t>
            </a:r>
          </a:p>
          <a:p>
            <a:pPr marL="0" indent="0">
              <a:buNone/>
            </a:pPr>
            <a:endParaRPr lang="en-US" sz="2800" kern="0">
              <a:solidFill>
                <a:schemeClr val="tx1"/>
              </a:solidFill>
              <a:latin typeface="+mj-lt"/>
              <a:ea typeface="+mn-lt"/>
              <a:cs typeface="+mn-lt"/>
            </a:endParaRPr>
          </a:p>
          <a:p>
            <a:pPr marL="0" indent="0">
              <a:buNone/>
            </a:pPr>
            <a:r>
              <a:rPr lang="en-US" sz="2800" b="1" u="sng" kern="0">
                <a:solidFill>
                  <a:schemeClr val="tx1"/>
                </a:solidFill>
                <a:latin typeface="+mj-lt"/>
                <a:ea typeface="+mn-lt"/>
                <a:cs typeface="+mn-lt"/>
              </a:rPr>
              <a:t>3 Class Projects</a:t>
            </a: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endParaRPr kumimoji="0" lang="en-US" sz="2400" b="0" i="0" u="none" strike="noStrike" kern="0" cap="none" spc="0" normalizeH="0" baseline="0" noProof="0">
              <a:ln>
                <a:noFill/>
              </a:ln>
              <a:solidFill>
                <a:srgbClr val="D46A00"/>
              </a:solidFill>
              <a:effectLst/>
              <a:uLnTx/>
              <a:uFillTx/>
              <a:latin typeface="Abril Fatface" panose="02000503000000020003" pitchFamily="2" charset="0"/>
              <a:ea typeface="+mn-lt"/>
              <a:cs typeface="Arial"/>
              <a:sym typeface="Andika"/>
            </a:endParaRPr>
          </a:p>
        </p:txBody>
      </p:sp>
      <p:pic>
        <p:nvPicPr>
          <p:cNvPr id="3" name="Picture 2">
            <a:extLst>
              <a:ext uri="{FF2B5EF4-FFF2-40B4-BE49-F238E27FC236}">
                <a16:creationId xmlns:a16="http://schemas.microsoft.com/office/drawing/2014/main" id="{35F3FC9C-67BD-EC2D-3827-5585E6FBE9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10412" y="202395"/>
            <a:ext cx="2214563" cy="804805"/>
          </a:xfrm>
          <a:prstGeom prst="rect">
            <a:avLst/>
          </a:prstGeom>
        </p:spPr>
      </p:pic>
    </p:spTree>
    <p:extLst>
      <p:ext uri="{BB962C8B-B14F-4D97-AF65-F5344CB8AC3E}">
        <p14:creationId xmlns:p14="http://schemas.microsoft.com/office/powerpoint/2010/main" val="385580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2</a:t>
            </a:r>
            <a:r>
              <a:rPr lang="en" baseline="30000"/>
              <a:t>nd</a:t>
            </a:r>
            <a:r>
              <a:rPr lang="en"/>
              <a:t> </a:t>
            </a:r>
            <a:endParaRPr/>
          </a:p>
        </p:txBody>
      </p:sp>
      <p:sp>
        <p:nvSpPr>
          <p:cNvPr id="1885" name="Google Shape;1885;p25"/>
          <p:cNvSpPr txBox="1">
            <a:spLocks noGrp="1"/>
          </p:cNvSpPr>
          <p:nvPr>
            <p:ph type="subTitle" idx="1"/>
          </p:nvPr>
        </p:nvSpPr>
        <p:spPr>
          <a:xfrm>
            <a:off x="6893767" y="283070"/>
            <a:ext cx="5478300" cy="1424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2nd Grade</a:t>
            </a:r>
          </a:p>
        </p:txBody>
      </p:sp>
      <p:sp>
        <p:nvSpPr>
          <p:cNvPr id="1886" name="Google Shape;1886;p25"/>
          <p:cNvSpPr txBox="1">
            <a:spLocks noGrp="1"/>
          </p:cNvSpPr>
          <p:nvPr>
            <p:ph type="body" idx="2"/>
          </p:nvPr>
        </p:nvSpPr>
        <p:spPr>
          <a:xfrm>
            <a:off x="8248965" y="1113251"/>
            <a:ext cx="4802554" cy="3093914"/>
          </a:xfrm>
          <a:prstGeom prst="rect">
            <a:avLst/>
          </a:prstGeom>
        </p:spPr>
        <p:txBody>
          <a:bodyPr spcFirstLastPara="1" wrap="square" lIns="121900" tIns="121900" rIns="121900" bIns="121900" anchor="ctr" anchorCtr="0">
            <a:noAutofit/>
          </a:bodyPr>
          <a:lstStyle/>
          <a:p>
            <a:pPr marL="285750" indent="-285750">
              <a:buFont typeface="Arial" panose="020B0604020202020204" pitchFamily="34" charset="0"/>
              <a:buChar char="•"/>
            </a:pPr>
            <a:r>
              <a:rPr lang="en-US" sz="3600">
                <a:solidFill>
                  <a:schemeClr val="tx1"/>
                </a:solidFill>
                <a:latin typeface="Andika" panose="020B0604020202020204" charset="0"/>
                <a:ea typeface="Andika" panose="020B0604020202020204" charset="0"/>
                <a:cs typeface="Andika" panose="020B0604020202020204" charset="0"/>
              </a:rPr>
              <a:t>Ms. Miller</a:t>
            </a:r>
          </a:p>
          <a:p>
            <a:pPr marL="285750" indent="-285750">
              <a:buFont typeface="Arial" panose="020B0604020202020204" pitchFamily="34" charset="0"/>
              <a:buChar char="•"/>
            </a:pPr>
            <a:r>
              <a:rPr lang="en-US" sz="3600">
                <a:solidFill>
                  <a:schemeClr val="tx1"/>
                </a:solidFill>
                <a:latin typeface="Andika" panose="020B0604020202020204" charset="0"/>
                <a:ea typeface="Andika" panose="020B0604020202020204" charset="0"/>
                <a:cs typeface="Andika" panose="020B0604020202020204" charset="0"/>
              </a:rPr>
              <a:t>Ms. Moore</a:t>
            </a:r>
          </a:p>
          <a:p>
            <a:pPr marL="285750" indent="-285750">
              <a:buFont typeface="Arial" panose="020B0604020202020204" pitchFamily="34" charset="0"/>
              <a:buChar char="•"/>
            </a:pPr>
            <a:r>
              <a:rPr lang="en-US" sz="3600">
                <a:solidFill>
                  <a:schemeClr val="tx1"/>
                </a:solidFill>
                <a:latin typeface="Andika" panose="020B0604020202020204" charset="0"/>
                <a:ea typeface="Andika" panose="020B0604020202020204" charset="0"/>
                <a:cs typeface="Andika" panose="020B0604020202020204" charset="0"/>
              </a:rPr>
              <a:t>Ms. Palmer</a:t>
            </a:r>
          </a:p>
          <a:p>
            <a:pPr marL="285750" indent="-285750">
              <a:buFont typeface="Arial" panose="020B0604020202020204" pitchFamily="34" charset="0"/>
              <a:buChar char="•"/>
            </a:pPr>
            <a:r>
              <a:rPr lang="en-US" sz="3600">
                <a:solidFill>
                  <a:schemeClr val="tx1"/>
                </a:solidFill>
                <a:latin typeface="Andika" panose="020B0604020202020204" charset="0"/>
                <a:ea typeface="Andika" panose="020B0604020202020204" charset="0"/>
                <a:cs typeface="Andika" panose="020B0604020202020204" charset="0"/>
              </a:rPr>
              <a:t>Ms. Power</a:t>
            </a:r>
          </a:p>
        </p:txBody>
      </p:sp>
      <p:sp>
        <p:nvSpPr>
          <p:cNvPr id="4" name="TextBox 3">
            <a:extLst>
              <a:ext uri="{FF2B5EF4-FFF2-40B4-BE49-F238E27FC236}">
                <a16:creationId xmlns:a16="http://schemas.microsoft.com/office/drawing/2014/main" id="{B395934E-359E-4EE3-F58B-3BC747D27F34}"/>
              </a:ext>
            </a:extLst>
          </p:cNvPr>
          <p:cNvSpPr txBox="1"/>
          <p:nvPr/>
        </p:nvSpPr>
        <p:spPr>
          <a:xfrm>
            <a:off x="8312639" y="4197792"/>
            <a:ext cx="3457302" cy="861774"/>
          </a:xfrm>
          <a:prstGeom prst="rect">
            <a:avLst/>
          </a:prstGeom>
          <a:noFill/>
        </p:spPr>
        <p:txBody>
          <a:bodyPr wrap="square" rtlCol="0">
            <a:spAutoFit/>
          </a:bodyPr>
          <a:lstStyle/>
          <a:p>
            <a:r>
              <a:rPr lang="en-US" sz="3600" b="1" i="1">
                <a:latin typeface="Abril Fatface" panose="02000503000000020003" pitchFamily="2" charset="0"/>
              </a:rPr>
              <a:t>Class of 2033</a:t>
            </a:r>
          </a:p>
          <a:p>
            <a:endParaRPr lang="en-US"/>
          </a:p>
        </p:txBody>
      </p:sp>
    </p:spTree>
    <p:extLst>
      <p:ext uri="{BB962C8B-B14F-4D97-AF65-F5344CB8AC3E}">
        <p14:creationId xmlns:p14="http://schemas.microsoft.com/office/powerpoint/2010/main" val="49734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grpSp>
        <p:nvGrpSpPr>
          <p:cNvPr id="2494" name="Google Shape;1745;p24">
            <a:extLst>
              <a:ext uri="{FF2B5EF4-FFF2-40B4-BE49-F238E27FC236}">
                <a16:creationId xmlns:a16="http://schemas.microsoft.com/office/drawing/2014/main" id="{89E942AE-A8FC-D300-F914-EF2BB1DA5B3D}"/>
              </a:ext>
            </a:extLst>
          </p:cNvPr>
          <p:cNvGrpSpPr/>
          <p:nvPr/>
        </p:nvGrpSpPr>
        <p:grpSpPr>
          <a:xfrm>
            <a:off x="6617384" y="256032"/>
            <a:ext cx="2121527" cy="1262457"/>
            <a:chOff x="3324260" y="1643056"/>
            <a:chExt cx="5543061" cy="3570968"/>
          </a:xfrm>
        </p:grpSpPr>
        <p:grpSp>
          <p:nvGrpSpPr>
            <p:cNvPr id="2495" name="Google Shape;1746;p24">
              <a:extLst>
                <a:ext uri="{FF2B5EF4-FFF2-40B4-BE49-F238E27FC236}">
                  <a16:creationId xmlns:a16="http://schemas.microsoft.com/office/drawing/2014/main" id="{E4014C46-A603-40D8-7199-DDAA841DC014}"/>
                </a:ext>
              </a:extLst>
            </p:cNvPr>
            <p:cNvGrpSpPr/>
            <p:nvPr/>
          </p:nvGrpSpPr>
          <p:grpSpPr>
            <a:xfrm>
              <a:off x="3324260" y="2612776"/>
              <a:ext cx="5473358" cy="2601248"/>
              <a:chOff x="3324260" y="2612776"/>
              <a:chExt cx="5473358" cy="2601248"/>
            </a:xfrm>
          </p:grpSpPr>
          <p:sp>
            <p:nvSpPr>
              <p:cNvPr id="2537" name="Google Shape;1747;p24">
                <a:extLst>
                  <a:ext uri="{FF2B5EF4-FFF2-40B4-BE49-F238E27FC236}">
                    <a16:creationId xmlns:a16="http://schemas.microsoft.com/office/drawing/2014/main" id="{0A3ED5C3-92C8-D7A8-6523-0C149487B01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1748;p24">
                <a:extLst>
                  <a:ext uri="{FF2B5EF4-FFF2-40B4-BE49-F238E27FC236}">
                    <a16:creationId xmlns:a16="http://schemas.microsoft.com/office/drawing/2014/main" id="{8E695B40-D7B5-FFB1-9924-5C59BEE84C51}"/>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6" name="Google Shape;1749;p24">
              <a:extLst>
                <a:ext uri="{FF2B5EF4-FFF2-40B4-BE49-F238E27FC236}">
                  <a16:creationId xmlns:a16="http://schemas.microsoft.com/office/drawing/2014/main" id="{D7FC5BEB-0553-1858-30FA-FA92A475EC74}"/>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1750;p24">
              <a:extLst>
                <a:ext uri="{FF2B5EF4-FFF2-40B4-BE49-F238E27FC236}">
                  <a16:creationId xmlns:a16="http://schemas.microsoft.com/office/drawing/2014/main" id="{EECFFB75-7AEB-43E0-E44C-64966AFA4A17}"/>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98" name="Google Shape;1751;p24">
              <a:extLst>
                <a:ext uri="{FF2B5EF4-FFF2-40B4-BE49-F238E27FC236}">
                  <a16:creationId xmlns:a16="http://schemas.microsoft.com/office/drawing/2014/main" id="{F53F1551-E558-8081-528F-E21442FE3D2D}"/>
                </a:ext>
              </a:extLst>
            </p:cNvPr>
            <p:cNvGrpSpPr/>
            <p:nvPr/>
          </p:nvGrpSpPr>
          <p:grpSpPr>
            <a:xfrm>
              <a:off x="3373290" y="1643056"/>
              <a:ext cx="5494031" cy="2601248"/>
              <a:chOff x="3373290" y="1643056"/>
              <a:chExt cx="5494031" cy="2601248"/>
            </a:xfrm>
          </p:grpSpPr>
          <p:sp>
            <p:nvSpPr>
              <p:cNvPr id="2535" name="Google Shape;1752;p24">
                <a:extLst>
                  <a:ext uri="{FF2B5EF4-FFF2-40B4-BE49-F238E27FC236}">
                    <a16:creationId xmlns:a16="http://schemas.microsoft.com/office/drawing/2014/main" id="{3149CE5F-D19A-1208-1812-AA9994A9694E}"/>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6" name="Google Shape;1753;p24">
                <a:extLst>
                  <a:ext uri="{FF2B5EF4-FFF2-40B4-BE49-F238E27FC236}">
                    <a16:creationId xmlns:a16="http://schemas.microsoft.com/office/drawing/2014/main" id="{4069D4B1-8EAC-130C-12A9-58F6CC2D9D2E}"/>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9" name="Google Shape;1754;p24">
              <a:extLst>
                <a:ext uri="{FF2B5EF4-FFF2-40B4-BE49-F238E27FC236}">
                  <a16:creationId xmlns:a16="http://schemas.microsoft.com/office/drawing/2014/main" id="{6C68AC8C-F23B-9485-EA6D-515D1893CEC2}"/>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1755;p24">
              <a:extLst>
                <a:ext uri="{FF2B5EF4-FFF2-40B4-BE49-F238E27FC236}">
                  <a16:creationId xmlns:a16="http://schemas.microsoft.com/office/drawing/2014/main" id="{19CD8522-59E5-C4F8-C93B-1EEF9E87AE01}"/>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1756;p24">
              <a:extLst>
                <a:ext uri="{FF2B5EF4-FFF2-40B4-BE49-F238E27FC236}">
                  <a16:creationId xmlns:a16="http://schemas.microsoft.com/office/drawing/2014/main" id="{5D383B04-92C2-8C94-99A4-48EED65AB4D2}"/>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1757;p24">
              <a:extLst>
                <a:ext uri="{FF2B5EF4-FFF2-40B4-BE49-F238E27FC236}">
                  <a16:creationId xmlns:a16="http://schemas.microsoft.com/office/drawing/2014/main" id="{0057BAAD-87B6-2101-95F9-CC482CF7634C}"/>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1758;p24">
              <a:extLst>
                <a:ext uri="{FF2B5EF4-FFF2-40B4-BE49-F238E27FC236}">
                  <a16:creationId xmlns:a16="http://schemas.microsoft.com/office/drawing/2014/main" id="{5790AFB7-3EFA-E3C3-90CB-8F196D8162B1}"/>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1759;p24">
              <a:extLst>
                <a:ext uri="{FF2B5EF4-FFF2-40B4-BE49-F238E27FC236}">
                  <a16:creationId xmlns:a16="http://schemas.microsoft.com/office/drawing/2014/main" id="{177917FF-B51C-75E8-58C3-D2F92A5D0AF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1760;p24">
              <a:extLst>
                <a:ext uri="{FF2B5EF4-FFF2-40B4-BE49-F238E27FC236}">
                  <a16:creationId xmlns:a16="http://schemas.microsoft.com/office/drawing/2014/main" id="{78E151CA-103D-B815-ED11-8E5D7DB172A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1761;p24">
              <a:extLst>
                <a:ext uri="{FF2B5EF4-FFF2-40B4-BE49-F238E27FC236}">
                  <a16:creationId xmlns:a16="http://schemas.microsoft.com/office/drawing/2014/main" id="{369483EA-2E7F-BEC4-8793-DF38E4B6180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1762;p24">
              <a:extLst>
                <a:ext uri="{FF2B5EF4-FFF2-40B4-BE49-F238E27FC236}">
                  <a16:creationId xmlns:a16="http://schemas.microsoft.com/office/drawing/2014/main" id="{64922300-E122-5B17-1F60-BF328DC9CD94}"/>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1763;p24">
              <a:extLst>
                <a:ext uri="{FF2B5EF4-FFF2-40B4-BE49-F238E27FC236}">
                  <a16:creationId xmlns:a16="http://schemas.microsoft.com/office/drawing/2014/main" id="{E636F5DB-ED06-F212-BFC9-FD15EADCAD73}"/>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1764;p24">
              <a:extLst>
                <a:ext uri="{FF2B5EF4-FFF2-40B4-BE49-F238E27FC236}">
                  <a16:creationId xmlns:a16="http://schemas.microsoft.com/office/drawing/2014/main" id="{B00CC282-D0AF-31CA-FEF5-D3497D5A9F8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1765;p24">
              <a:extLst>
                <a:ext uri="{FF2B5EF4-FFF2-40B4-BE49-F238E27FC236}">
                  <a16:creationId xmlns:a16="http://schemas.microsoft.com/office/drawing/2014/main" id="{6DA0D756-A00E-349F-86F5-957B999CD9B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1766;p24">
              <a:extLst>
                <a:ext uri="{FF2B5EF4-FFF2-40B4-BE49-F238E27FC236}">
                  <a16:creationId xmlns:a16="http://schemas.microsoft.com/office/drawing/2014/main" id="{F539401D-47EA-BC02-5485-3E98F00833E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1767;p24">
              <a:extLst>
                <a:ext uri="{FF2B5EF4-FFF2-40B4-BE49-F238E27FC236}">
                  <a16:creationId xmlns:a16="http://schemas.microsoft.com/office/drawing/2014/main" id="{AB55DD1A-B8C6-6425-DCA4-6B771D93B45C}"/>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1768;p24">
              <a:extLst>
                <a:ext uri="{FF2B5EF4-FFF2-40B4-BE49-F238E27FC236}">
                  <a16:creationId xmlns:a16="http://schemas.microsoft.com/office/drawing/2014/main" id="{9C90DAB2-A79C-F1AF-4FD5-80E5519CFADA}"/>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1769;p24">
              <a:extLst>
                <a:ext uri="{FF2B5EF4-FFF2-40B4-BE49-F238E27FC236}">
                  <a16:creationId xmlns:a16="http://schemas.microsoft.com/office/drawing/2014/main" id="{5CB82B8E-C843-4258-BD10-666CDFE61F5A}"/>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1770;p24">
              <a:extLst>
                <a:ext uri="{FF2B5EF4-FFF2-40B4-BE49-F238E27FC236}">
                  <a16:creationId xmlns:a16="http://schemas.microsoft.com/office/drawing/2014/main" id="{E24C9E68-AF22-8556-FA12-7CE49CCCD078}"/>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1771;p24">
              <a:extLst>
                <a:ext uri="{FF2B5EF4-FFF2-40B4-BE49-F238E27FC236}">
                  <a16:creationId xmlns:a16="http://schemas.microsoft.com/office/drawing/2014/main" id="{7495FF30-6E6D-CC75-9599-B6A0F5D6390D}"/>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1772;p24">
              <a:extLst>
                <a:ext uri="{FF2B5EF4-FFF2-40B4-BE49-F238E27FC236}">
                  <a16:creationId xmlns:a16="http://schemas.microsoft.com/office/drawing/2014/main" id="{15FDDCCD-0235-F400-AEF5-9A60C5B42B51}"/>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1773;p24">
              <a:extLst>
                <a:ext uri="{FF2B5EF4-FFF2-40B4-BE49-F238E27FC236}">
                  <a16:creationId xmlns:a16="http://schemas.microsoft.com/office/drawing/2014/main" id="{29CDDD43-52B6-3ED7-9B0F-B42270DB1A0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1774;p24">
              <a:extLst>
                <a:ext uri="{FF2B5EF4-FFF2-40B4-BE49-F238E27FC236}">
                  <a16:creationId xmlns:a16="http://schemas.microsoft.com/office/drawing/2014/main" id="{2B25F3AC-D821-A3D6-1943-CE6AA11165A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1775;p24">
              <a:extLst>
                <a:ext uri="{FF2B5EF4-FFF2-40B4-BE49-F238E27FC236}">
                  <a16:creationId xmlns:a16="http://schemas.microsoft.com/office/drawing/2014/main" id="{7B126EF9-780A-BBC0-F704-3EA2CC903D18}"/>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1776;p24">
              <a:extLst>
                <a:ext uri="{FF2B5EF4-FFF2-40B4-BE49-F238E27FC236}">
                  <a16:creationId xmlns:a16="http://schemas.microsoft.com/office/drawing/2014/main" id="{BFF3873F-6CE0-4B1B-D324-C7B51B77FA0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1777;p24">
              <a:extLst>
                <a:ext uri="{FF2B5EF4-FFF2-40B4-BE49-F238E27FC236}">
                  <a16:creationId xmlns:a16="http://schemas.microsoft.com/office/drawing/2014/main" id="{74A114D1-DC3E-6BA9-2B6F-E1FC9314862C}"/>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1778;p24">
              <a:extLst>
                <a:ext uri="{FF2B5EF4-FFF2-40B4-BE49-F238E27FC236}">
                  <a16:creationId xmlns:a16="http://schemas.microsoft.com/office/drawing/2014/main" id="{B070E2B6-970D-60D6-1E1B-E5B37CEBF102}"/>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1779;p24">
              <a:extLst>
                <a:ext uri="{FF2B5EF4-FFF2-40B4-BE49-F238E27FC236}">
                  <a16:creationId xmlns:a16="http://schemas.microsoft.com/office/drawing/2014/main" id="{1359294A-9E99-7FFD-FDC0-77D205B5EE0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5" name="Google Shape;1780;p24">
              <a:extLst>
                <a:ext uri="{FF2B5EF4-FFF2-40B4-BE49-F238E27FC236}">
                  <a16:creationId xmlns:a16="http://schemas.microsoft.com/office/drawing/2014/main" id="{9332D7BA-7330-2A5E-D3C6-DC7BA2448A09}"/>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6" name="Google Shape;1781;p24">
              <a:extLst>
                <a:ext uri="{FF2B5EF4-FFF2-40B4-BE49-F238E27FC236}">
                  <a16:creationId xmlns:a16="http://schemas.microsoft.com/office/drawing/2014/main" id="{7EEAFA6B-F1A2-DC93-1FC1-D0A2C0118CFE}"/>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7" name="Google Shape;1782;p24">
              <a:extLst>
                <a:ext uri="{FF2B5EF4-FFF2-40B4-BE49-F238E27FC236}">
                  <a16:creationId xmlns:a16="http://schemas.microsoft.com/office/drawing/2014/main" id="{430C7C37-8A0F-5180-F590-A02ED2F68A9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8" name="Google Shape;1783;p24">
              <a:extLst>
                <a:ext uri="{FF2B5EF4-FFF2-40B4-BE49-F238E27FC236}">
                  <a16:creationId xmlns:a16="http://schemas.microsoft.com/office/drawing/2014/main" id="{A4B96FE9-735E-5968-D967-E0ED911FA96C}"/>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9" name="Google Shape;1784;p24">
              <a:extLst>
                <a:ext uri="{FF2B5EF4-FFF2-40B4-BE49-F238E27FC236}">
                  <a16:creationId xmlns:a16="http://schemas.microsoft.com/office/drawing/2014/main" id="{D35A00CE-68EE-15A6-C5CC-6C8909A5668F}"/>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0" name="Google Shape;1785;p24">
              <a:extLst>
                <a:ext uri="{FF2B5EF4-FFF2-40B4-BE49-F238E27FC236}">
                  <a16:creationId xmlns:a16="http://schemas.microsoft.com/office/drawing/2014/main" id="{8321B88E-60FB-39E4-7623-D8479C8C9CB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1" name="Google Shape;1786;p24">
              <a:extLst>
                <a:ext uri="{FF2B5EF4-FFF2-40B4-BE49-F238E27FC236}">
                  <a16:creationId xmlns:a16="http://schemas.microsoft.com/office/drawing/2014/main" id="{2D783F0B-9C49-DBA3-782E-A833A61F274D}"/>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2" name="Google Shape;1787;p24">
              <a:extLst>
                <a:ext uri="{FF2B5EF4-FFF2-40B4-BE49-F238E27FC236}">
                  <a16:creationId xmlns:a16="http://schemas.microsoft.com/office/drawing/2014/main" id="{8D9F2702-D12F-DE63-37B4-901586C9070C}"/>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3" name="Google Shape;1788;p24">
              <a:extLst>
                <a:ext uri="{FF2B5EF4-FFF2-40B4-BE49-F238E27FC236}">
                  <a16:creationId xmlns:a16="http://schemas.microsoft.com/office/drawing/2014/main" id="{AA495096-502D-CA39-7F17-B44C889A9E8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4" name="Google Shape;1789;p24">
              <a:extLst>
                <a:ext uri="{FF2B5EF4-FFF2-40B4-BE49-F238E27FC236}">
                  <a16:creationId xmlns:a16="http://schemas.microsoft.com/office/drawing/2014/main" id="{BD0DB9C6-4B79-CEA1-E8D0-4E22F214C982}"/>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24" name="Google Shape;2224;p38"/>
          <p:cNvSpPr txBox="1">
            <a:spLocks noGrp="1"/>
          </p:cNvSpPr>
          <p:nvPr>
            <p:ph type="title"/>
          </p:nvPr>
        </p:nvSpPr>
        <p:spPr>
          <a:xfrm>
            <a:off x="830888" y="6104695"/>
            <a:ext cx="11231214"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-2</a:t>
            </a:r>
            <a:r>
              <a:rPr lang="en" baseline="30000"/>
              <a:t>nd </a:t>
            </a:r>
            <a:r>
              <a:rPr lang="en"/>
              <a:t> Grade Georgia Standards of Excellence </a:t>
            </a:r>
            <a:endParaRPr/>
          </a:p>
        </p:txBody>
      </p:sp>
      <p:sp>
        <p:nvSpPr>
          <p:cNvPr id="2232" name="Google Shape;2232;p38"/>
          <p:cNvSpPr txBox="1">
            <a:spLocks noGrp="1"/>
          </p:cNvSpPr>
          <p:nvPr>
            <p:ph type="body" idx="1"/>
          </p:nvPr>
        </p:nvSpPr>
        <p:spPr>
          <a:xfrm>
            <a:off x="502076" y="1416847"/>
            <a:ext cx="2903629" cy="3228771"/>
          </a:xfrm>
          <a:prstGeom prst="rect">
            <a:avLst/>
          </a:prstGeom>
        </p:spPr>
        <p:txBody>
          <a:bodyPr spcFirstLastPara="1" wrap="square" lIns="121900" tIns="121900" rIns="121900" bIns="121900" anchor="t" anchorCtr="0">
            <a:noAutofit/>
          </a:bodyPr>
          <a:lstStyle/>
          <a:p>
            <a:pPr marL="285750" indent="-285750">
              <a:buFont typeface="Arial" panose="020B0604020202020204" pitchFamily="34" charset="0"/>
              <a:buChar char="•"/>
            </a:pPr>
            <a:r>
              <a:rPr lang="en-US" sz="2000">
                <a:latin typeface="Aldrich"/>
                <a:ea typeface="+mn-lt"/>
                <a:cs typeface="+mn-lt"/>
              </a:rPr>
              <a:t>Ask and answer such questions as who, what, where, when, why, and how</a:t>
            </a:r>
          </a:p>
          <a:p>
            <a:pPr marL="285750" indent="-285750">
              <a:buFont typeface="Arial" panose="020B0604020202020204" pitchFamily="34" charset="0"/>
              <a:buChar char="•"/>
            </a:pPr>
            <a:r>
              <a:rPr lang="en-US" sz="2000">
                <a:latin typeface="Aldrich"/>
                <a:ea typeface="+mn-lt"/>
                <a:cs typeface="+mn-lt"/>
              </a:rPr>
              <a:t>Main idea</a:t>
            </a:r>
          </a:p>
          <a:p>
            <a:pPr marL="285750" indent="-285750">
              <a:buFont typeface="Arial" panose="020B0604020202020204" pitchFamily="34" charset="0"/>
              <a:buChar char="•"/>
            </a:pPr>
            <a:r>
              <a:rPr lang="en-US" sz="2000">
                <a:latin typeface="Aldrich"/>
                <a:ea typeface="+mn-lt"/>
                <a:cs typeface="+mn-lt"/>
              </a:rPr>
              <a:t>Retelling stories</a:t>
            </a:r>
          </a:p>
          <a:p>
            <a:pPr marL="285750" indent="-285750">
              <a:buFont typeface="Arial" panose="020B0604020202020204" pitchFamily="34" charset="0"/>
              <a:buChar char="•"/>
            </a:pPr>
            <a:r>
              <a:rPr lang="en-US" sz="2000">
                <a:latin typeface="Aldrich"/>
                <a:ea typeface="+mn-lt"/>
                <a:cs typeface="+mn-lt"/>
              </a:rPr>
              <a:t>Elements of a Story</a:t>
            </a:r>
          </a:p>
          <a:p>
            <a:pPr marL="285750" indent="-285750">
              <a:buFont typeface="Arial" panose="020B0604020202020204" pitchFamily="34" charset="0"/>
              <a:buChar char="•"/>
            </a:pPr>
            <a:r>
              <a:rPr lang="en-US" sz="2000">
                <a:latin typeface="Aldrich"/>
                <a:ea typeface="+mn-lt"/>
                <a:cs typeface="+mn-lt"/>
              </a:rPr>
              <a:t>Visit 2nd Grade English Language Arts Georgia Standards of Excellence (ELAGSE) for more reading and English standards.</a:t>
            </a: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491217" y="27678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r>
              <a:rPr lang="en-US" sz="1400" i="1">
                <a:solidFill>
                  <a:schemeClr val="bg1"/>
                </a:solidFill>
                <a:latin typeface="Abril Fatface" panose="02000503000000020003" pitchFamily="2" charset="0"/>
              </a:rPr>
              <a:t>Math </a:t>
            </a:r>
            <a:endParaRPr lang="en-US"/>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r>
              <a:rPr lang="en-US" sz="2800" i="1">
                <a:solidFill>
                  <a:schemeClr val="bg1"/>
                </a:solidFill>
                <a:latin typeface="Abril Fatface" panose="02000503000000020003" pitchFamily="2" charset="0"/>
              </a:rPr>
              <a:t>Science</a:t>
            </a:r>
            <a:r>
              <a:rPr lang="en-US" sz="1400" i="1">
                <a:solidFill>
                  <a:schemeClr val="bg1"/>
                </a:solidFill>
                <a:latin typeface="Abril Fatface" panose="02000503000000020003" pitchFamily="2" charset="0"/>
              </a:rPr>
              <a:t> 	</a:t>
            </a:r>
            <a:endParaRPr lang="en-US"/>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830997"/>
          </a:xfrm>
          <a:prstGeom prst="rect">
            <a:avLst/>
          </a:prstGeom>
          <a:noFill/>
        </p:spPr>
        <p:txBody>
          <a:bodyPr wrap="square" rtlCol="0">
            <a:spAutoFit/>
          </a:bodyPr>
          <a:lstStyle/>
          <a:p>
            <a:r>
              <a:rPr lang="en-US" sz="2400" i="1">
                <a:solidFill>
                  <a:schemeClr val="bg1"/>
                </a:solidFill>
                <a:latin typeface="Abril Fatface" panose="02000503000000020003" pitchFamily="2" charset="0"/>
              </a:rPr>
              <a:t>Social Studies </a:t>
            </a:r>
            <a:endParaRPr lang="en-US" sz="2400"/>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3712113" y="278690"/>
            <a:ext cx="6599112" cy="1262457"/>
            <a:chOff x="3127090" y="1215472"/>
            <a:chExt cx="6599112" cy="1262457"/>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7090" y="1215472"/>
              <a:ext cx="2121527" cy="1262457"/>
              <a:chOff x="3324260" y="1643056"/>
              <a:chExt cx="5543061" cy="3570968"/>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4260" y="2612776"/>
                <a:ext cx="5473358" cy="2601248"/>
                <a:chOff x="3324260" y="2612776"/>
                <a:chExt cx="5473358" cy="2601248"/>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555046" y="1313691"/>
              <a:ext cx="6171156" cy="523220"/>
            </a:xfrm>
            <a:prstGeom prst="rect">
              <a:avLst/>
            </a:prstGeom>
            <a:noFill/>
          </p:spPr>
          <p:txBody>
            <a:bodyPr wrap="square">
              <a:spAutoFit/>
            </a:bodyPr>
            <a:lstStyle/>
            <a:p>
              <a:r>
                <a:rPr lang="en-US" sz="2800" i="1">
                  <a:solidFill>
                    <a:schemeClr val="bg1"/>
                  </a:solidFill>
                  <a:latin typeface="Abril Fatface" panose="02000503000000020003" pitchFamily="2" charset="0"/>
                </a:rPr>
                <a:t>Math </a:t>
              </a:r>
              <a:r>
                <a:rPr lang="en-US" i="1">
                  <a:solidFill>
                    <a:schemeClr val="bg1"/>
                  </a:solidFill>
                  <a:latin typeface="Abril Fatface" panose="02000503000000020003" pitchFamily="2" charset="0"/>
                </a:rPr>
                <a:t> 	</a:t>
              </a:r>
              <a:endParaRPr lang="en-US" sz="2800"/>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991701" y="312098"/>
            <a:ext cx="6882489" cy="1262457"/>
            <a:chOff x="3127090" y="1215472"/>
            <a:chExt cx="6882489"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838423" y="1332595"/>
              <a:ext cx="6171156" cy="523220"/>
            </a:xfrm>
            <a:prstGeom prst="rect">
              <a:avLst/>
            </a:prstGeom>
            <a:noFill/>
          </p:spPr>
          <p:txBody>
            <a:bodyPr wrap="square">
              <a:spAutoFit/>
            </a:bodyPr>
            <a:lstStyle/>
            <a:p>
              <a:r>
                <a:rPr lang="en-US" sz="2800" i="1" dirty="0">
                  <a:solidFill>
                    <a:schemeClr val="bg1"/>
                  </a:solidFill>
                  <a:latin typeface="Abril Fatface" panose="02000503000000020003" pitchFamily="2" charset="0"/>
                </a:rPr>
                <a:t>ELA</a:t>
              </a:r>
              <a:r>
                <a:rPr lang="en-US" i="1" dirty="0">
                  <a:solidFill>
                    <a:schemeClr val="bg1"/>
                  </a:solidFill>
                  <a:latin typeface="Abril Fatface" panose="02000503000000020003" pitchFamily="2" charset="0"/>
                </a:rPr>
                <a:t> 	</a:t>
              </a:r>
              <a:endParaRPr lang="en-US" sz="2800" dirty="0"/>
            </a:p>
          </p:txBody>
        </p:sp>
      </p:grpSp>
      <p:sp>
        <p:nvSpPr>
          <p:cNvPr id="2634" name="TextBox 2633">
            <a:extLst>
              <a:ext uri="{FF2B5EF4-FFF2-40B4-BE49-F238E27FC236}">
                <a16:creationId xmlns:a16="http://schemas.microsoft.com/office/drawing/2014/main" id="{7A328FCD-4B5F-0E59-4804-35549625D676}"/>
              </a:ext>
            </a:extLst>
          </p:cNvPr>
          <p:cNvSpPr txBox="1"/>
          <p:nvPr/>
        </p:nvSpPr>
        <p:spPr>
          <a:xfrm>
            <a:off x="3764274" y="1538126"/>
            <a:ext cx="2176195" cy="430887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ldrich"/>
              </a:rPr>
              <a:t>Even and ODD</a:t>
            </a:r>
          </a:p>
          <a:p>
            <a:pPr marL="285750" indent="-285750">
              <a:buFont typeface="Arial" panose="020B0604020202020204" pitchFamily="34" charset="0"/>
              <a:buChar char="•"/>
            </a:pPr>
            <a:r>
              <a:rPr lang="en-US" sz="2000">
                <a:latin typeface="Aldrich"/>
              </a:rPr>
              <a:t>Addition and Subtraction up to 1,000</a:t>
            </a:r>
          </a:p>
          <a:p>
            <a:pPr marL="285750" indent="-285750">
              <a:buFont typeface="Arial" panose="020B0604020202020204" pitchFamily="34" charset="0"/>
              <a:buChar char="•"/>
            </a:pPr>
            <a:r>
              <a:rPr lang="en-US" sz="2000">
                <a:latin typeface="Aldrich"/>
              </a:rPr>
              <a:t>Comparing numbers to 1,000</a:t>
            </a:r>
          </a:p>
          <a:p>
            <a:pPr marL="285750" indent="-285750">
              <a:buFont typeface="Arial" panose="020B0604020202020204" pitchFamily="34" charset="0"/>
              <a:buChar char="•"/>
            </a:pPr>
            <a:r>
              <a:rPr lang="en-US" sz="2000">
                <a:latin typeface="Aldrich"/>
              </a:rPr>
              <a:t>Measurement (length)</a:t>
            </a:r>
          </a:p>
          <a:p>
            <a:pPr marL="285750" indent="-285750">
              <a:buFont typeface="Arial" panose="020B0604020202020204" pitchFamily="34" charset="0"/>
              <a:buChar char="•"/>
            </a:pPr>
            <a:r>
              <a:rPr lang="en-US" sz="2000">
                <a:latin typeface="Aldrich"/>
              </a:rPr>
              <a:t>Interpreting graphs</a:t>
            </a:r>
          </a:p>
          <a:p>
            <a:pPr marL="285750" indent="-285750">
              <a:buFont typeface="Arial" panose="020B0604020202020204" pitchFamily="34" charset="0"/>
              <a:buChar char="•"/>
            </a:pPr>
            <a:r>
              <a:rPr lang="en-US" sz="2000">
                <a:latin typeface="Aldrich"/>
              </a:rPr>
              <a:t>Money</a:t>
            </a:r>
          </a:p>
          <a:p>
            <a:pPr marL="285750" indent="-285750">
              <a:buFont typeface="Arial" panose="020B0604020202020204" pitchFamily="34" charset="0"/>
              <a:buChar char="•"/>
            </a:pPr>
            <a:r>
              <a:rPr lang="en-US" sz="2000">
                <a:latin typeface="Aldrich"/>
              </a:rPr>
              <a:t>Shapes</a:t>
            </a:r>
          </a:p>
          <a:p>
            <a:endParaRPr lang="en-US"/>
          </a:p>
        </p:txBody>
      </p:sp>
      <p:sp>
        <p:nvSpPr>
          <p:cNvPr id="2635" name="TextBox 2634">
            <a:extLst>
              <a:ext uri="{FF2B5EF4-FFF2-40B4-BE49-F238E27FC236}">
                <a16:creationId xmlns:a16="http://schemas.microsoft.com/office/drawing/2014/main" id="{531140EF-0AA9-82E8-609D-526E680519DE}"/>
              </a:ext>
            </a:extLst>
          </p:cNvPr>
          <p:cNvSpPr txBox="1"/>
          <p:nvPr/>
        </p:nvSpPr>
        <p:spPr>
          <a:xfrm>
            <a:off x="6506635" y="1512616"/>
            <a:ext cx="2488535" cy="3077766"/>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ldrich"/>
                <a:cs typeface="Aldhabi" panose="020B0604020202020204" pitchFamily="2" charset="-78"/>
              </a:rPr>
              <a:t>Stars and our Sun</a:t>
            </a:r>
          </a:p>
          <a:p>
            <a:pPr marL="285750" indent="-285750">
              <a:buFont typeface="Arial" panose="020B0604020202020204" pitchFamily="34" charset="0"/>
              <a:buChar char="•"/>
            </a:pPr>
            <a:r>
              <a:rPr lang="en-US" sz="2000">
                <a:latin typeface="Aldrich"/>
                <a:cs typeface="Aldhabi" panose="020B0604020202020204" pitchFamily="2" charset="-78"/>
              </a:rPr>
              <a:t>Seasons and changes</a:t>
            </a:r>
          </a:p>
          <a:p>
            <a:pPr marL="285750" indent="-285750">
              <a:buFont typeface="Arial" panose="020B0604020202020204" pitchFamily="34" charset="0"/>
              <a:buChar char="•"/>
            </a:pPr>
            <a:r>
              <a:rPr lang="en-US" sz="2000">
                <a:latin typeface="Aldrich"/>
                <a:cs typeface="Aldhabi" panose="020B0604020202020204" pitchFamily="2" charset="-78"/>
              </a:rPr>
              <a:t>The moon</a:t>
            </a:r>
          </a:p>
          <a:p>
            <a:pPr marL="285750" indent="-285750">
              <a:buFont typeface="Arial" panose="020B0604020202020204" pitchFamily="34" charset="0"/>
              <a:buChar char="•"/>
            </a:pPr>
            <a:r>
              <a:rPr lang="en-US" sz="2000">
                <a:latin typeface="Aldrich"/>
                <a:cs typeface="Aldhabi" panose="020B0604020202020204" pitchFamily="2" charset="-78"/>
              </a:rPr>
              <a:t>Matter </a:t>
            </a:r>
          </a:p>
          <a:p>
            <a:pPr marL="0" indent="0">
              <a:buNone/>
            </a:pPr>
            <a:r>
              <a:rPr lang="en-US" sz="2000">
                <a:latin typeface="Aldrich"/>
                <a:cs typeface="Aldhabi" panose="020B0604020202020204" pitchFamily="2" charset="-78"/>
              </a:rPr>
              <a:t>(solid, Liquid, and gas)</a:t>
            </a:r>
          </a:p>
          <a:p>
            <a:pPr marL="285750" indent="-285750">
              <a:buFont typeface="Arial" panose="020B0604020202020204" pitchFamily="34" charset="0"/>
              <a:buChar char="•"/>
            </a:pPr>
            <a:r>
              <a:rPr lang="en-US" sz="2000">
                <a:latin typeface="Aldrich"/>
                <a:cs typeface="Aldhabi" panose="020B0604020202020204" pitchFamily="2" charset="-78"/>
              </a:rPr>
              <a:t>Forces </a:t>
            </a:r>
          </a:p>
          <a:p>
            <a:pPr marL="285750" indent="-285750">
              <a:buFont typeface="Arial" panose="020B0604020202020204" pitchFamily="34" charset="0"/>
              <a:buChar char="•"/>
            </a:pPr>
            <a:r>
              <a:rPr lang="en-US" sz="2000">
                <a:latin typeface="Aldrich"/>
                <a:cs typeface="Aldhabi" panose="020B0604020202020204" pitchFamily="2" charset="-78"/>
              </a:rPr>
              <a:t>Life Cycles of Animals and plants</a:t>
            </a:r>
          </a:p>
          <a:p>
            <a:endParaRPr lang="en-US"/>
          </a:p>
        </p:txBody>
      </p:sp>
      <p:sp>
        <p:nvSpPr>
          <p:cNvPr id="2636" name="TextBox 2635">
            <a:extLst>
              <a:ext uri="{FF2B5EF4-FFF2-40B4-BE49-F238E27FC236}">
                <a16:creationId xmlns:a16="http://schemas.microsoft.com/office/drawing/2014/main" id="{1460E61C-C661-35F3-4E27-28CF858029EC}"/>
              </a:ext>
            </a:extLst>
          </p:cNvPr>
          <p:cNvSpPr txBox="1"/>
          <p:nvPr/>
        </p:nvSpPr>
        <p:spPr>
          <a:xfrm>
            <a:off x="9256045" y="1511116"/>
            <a:ext cx="2488535" cy="4448910"/>
          </a:xfrm>
          <a:prstGeom prst="rect">
            <a:avLst/>
          </a:prstGeom>
          <a:noFill/>
        </p:spPr>
        <p:txBody>
          <a:bodyPr wrap="square" rtlCol="0">
            <a:spAutoFit/>
          </a:bodyPr>
          <a:lstStyle/>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ndika"/>
                <a:ea typeface="+mn-lt"/>
                <a:cs typeface="Arial"/>
                <a:sym typeface="Andika"/>
              </a:rPr>
              <a:t>Government</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1800">
                <a:latin typeface="Andika"/>
                <a:ea typeface="+mn-lt"/>
                <a:sym typeface="Andika"/>
              </a:rPr>
              <a:t>Maps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ndika"/>
                <a:ea typeface="+mn-lt"/>
                <a:cs typeface="Arial"/>
                <a:sym typeface="Andika"/>
              </a:rPr>
              <a:t>Regions of GA</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1800">
                <a:latin typeface="Andika"/>
                <a:ea typeface="+mn-lt"/>
                <a:sym typeface="Andika"/>
              </a:rPr>
              <a:t>GA Rivers</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ndika"/>
                <a:ea typeface="+mn-lt"/>
                <a:cs typeface="Arial"/>
                <a:sym typeface="Andika"/>
              </a:rPr>
              <a:t>Good Citizenship</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1800">
                <a:latin typeface="Andika"/>
                <a:ea typeface="+mn-lt"/>
                <a:sym typeface="Andika"/>
              </a:rPr>
              <a:t>Sequoyah</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ndika"/>
                <a:ea typeface="+mn-lt"/>
                <a:cs typeface="Arial"/>
                <a:sym typeface="Andika"/>
              </a:rPr>
              <a:t>Creek and Cherokee</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1800">
                <a:latin typeface="Andika"/>
                <a:ea typeface="+mn-lt"/>
                <a:sym typeface="Andika"/>
              </a:rPr>
              <a:t>Mary Musgrove</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ndika"/>
                <a:ea typeface="+mn-lt"/>
                <a:cs typeface="Arial"/>
                <a:sym typeface="Andika"/>
              </a:rPr>
              <a:t>Jackie Robinson</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1800">
                <a:latin typeface="Andika"/>
                <a:ea typeface="+mn-lt"/>
                <a:sym typeface="Andika"/>
              </a:rPr>
              <a:t>Martin Luther King, Jr.</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ndika"/>
                <a:ea typeface="+mn-lt"/>
                <a:cs typeface="Arial"/>
                <a:sym typeface="Andika"/>
              </a:rPr>
              <a:t>Jimmy Carter </a:t>
            </a:r>
          </a:p>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16405" y="320477"/>
            <a:ext cx="8055505" cy="975207"/>
          </a:xfrm>
          <a:prstGeom prst="rect">
            <a:avLst/>
          </a:prstGeom>
        </p:spPr>
        <p:txBody>
          <a:bodyPr spcFirstLastPara="1" wrap="square" lIns="121900" tIns="121900" rIns="121900" bIns="121900" anchor="t" anchorCtr="0">
            <a:noAutofit/>
          </a:bodyPr>
          <a:lstStyle/>
          <a:p>
            <a:pPr algn="ctr"/>
            <a:r>
              <a:rPr lang="en-US" sz="4000"/>
              <a:t>2</a:t>
            </a:r>
            <a:r>
              <a:rPr lang="en-US" sz="4000" baseline="30000"/>
              <a:t>nd</a:t>
            </a:r>
            <a:r>
              <a:rPr lang="en-US" sz="4000"/>
              <a:t> Grade Assessments</a:t>
            </a:r>
            <a:r>
              <a:rPr lang="en-US"/>
              <a:t> </a:t>
            </a:r>
            <a:endParaRPr/>
          </a:p>
        </p:txBody>
      </p:sp>
      <p:sp>
        <p:nvSpPr>
          <p:cNvPr id="2" name="Google Shape;2232;p38">
            <a:extLst>
              <a:ext uri="{FF2B5EF4-FFF2-40B4-BE49-F238E27FC236}">
                <a16:creationId xmlns:a16="http://schemas.microsoft.com/office/drawing/2014/main" id="{07FC1A01-D2B2-6F01-F3C8-4509ACB6E56F}"/>
              </a:ext>
            </a:extLst>
          </p:cNvPr>
          <p:cNvSpPr txBox="1">
            <a:spLocks/>
          </p:cNvSpPr>
          <p:nvPr/>
        </p:nvSpPr>
        <p:spPr>
          <a:xfrm>
            <a:off x="330889" y="1295684"/>
            <a:ext cx="5827386" cy="4897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endParaRPr kumimoji="0" lang="en-US" sz="2400" b="1" i="0" u="sng" strike="noStrike" kern="0" cap="none" spc="0" normalizeH="0" baseline="0" noProof="0">
              <a:ln>
                <a:noFill/>
              </a:ln>
              <a:solidFill>
                <a:srgbClr val="D46A00"/>
              </a:solidFill>
              <a:effectLst/>
              <a:uLnTx/>
              <a:uFillTx/>
              <a:latin typeface="Abril Fatface" panose="02000503000000020003" pitchFamily="2" charset="0"/>
              <a:ea typeface="+mn-lt"/>
              <a:cs typeface="Arial"/>
              <a:sym typeface="Andika"/>
            </a:endParaRPr>
          </a:p>
        </p:txBody>
      </p:sp>
      <p:sp>
        <p:nvSpPr>
          <p:cNvPr id="3" name="Content Placeholder 2">
            <a:extLst>
              <a:ext uri="{FF2B5EF4-FFF2-40B4-BE49-F238E27FC236}">
                <a16:creationId xmlns:a16="http://schemas.microsoft.com/office/drawing/2014/main" id="{8DE51C34-AF07-8A8A-3B25-6C6A67559AF1}"/>
              </a:ext>
            </a:extLst>
          </p:cNvPr>
          <p:cNvSpPr>
            <a:spLocks noGrp="1"/>
          </p:cNvSpPr>
          <p:nvPr/>
        </p:nvSpPr>
        <p:spPr>
          <a:xfrm>
            <a:off x="582059" y="1922505"/>
            <a:ext cx="10532581" cy="4015174"/>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rgbClr val="B80E0F"/>
              </a:buClr>
              <a:buSzPct val="160000"/>
              <a:buFont typeface="Arial" panose="020B0604020202020204" pitchFamily="34" charset="0"/>
              <a:buChar char="•"/>
              <a:defRPr sz="2000" kern="1200" cap="all" baseline="0">
                <a:solidFill>
                  <a:sysClr val="windowText" lastClr="000000"/>
                </a:solidFill>
                <a:effectLst/>
                <a:latin typeface="Impact" panose="020B0806030902050204"/>
              </a:defRPr>
            </a:lvl1pPr>
            <a:lvl2pPr marL="6858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800" kern="1200" cap="all" baseline="0">
                <a:solidFill>
                  <a:sysClr val="windowText" lastClr="000000"/>
                </a:solidFill>
                <a:effectLst/>
                <a:latin typeface="Impact" panose="020B0806030902050204"/>
              </a:defRPr>
            </a:lvl2pPr>
            <a:lvl3pPr marL="11430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600" kern="1200" cap="all" baseline="0">
                <a:solidFill>
                  <a:sysClr val="windowText" lastClr="000000"/>
                </a:solidFill>
                <a:effectLst/>
                <a:latin typeface="Impact" panose="020B0806030902050204"/>
              </a:defRPr>
            </a:lvl3pPr>
            <a:lvl4pPr marL="16002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400" kern="1200" cap="all" baseline="0">
                <a:solidFill>
                  <a:sysClr val="windowText" lastClr="000000"/>
                </a:solidFill>
                <a:effectLst/>
                <a:latin typeface="Impact" panose="020B0806030902050204"/>
              </a:defRPr>
            </a:lvl4pPr>
            <a:lvl5pPr marL="20574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400" kern="1200" cap="all" baseline="0">
                <a:solidFill>
                  <a:sysClr val="windowText" lastClr="000000"/>
                </a:solidFill>
                <a:effectLst/>
                <a:latin typeface="Impact" panose="020B0806030902050204"/>
              </a:defRPr>
            </a:lvl5pPr>
            <a:lvl6pPr marL="25146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400" kern="1200" cap="all" baseline="0">
                <a:solidFill>
                  <a:sysClr val="windowText" lastClr="000000"/>
                </a:solidFill>
                <a:effectLst/>
                <a:latin typeface="Impact" panose="020B0806030902050204"/>
              </a:defRPr>
            </a:lvl6pPr>
            <a:lvl7pPr marL="29718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400" kern="1200" cap="all" baseline="0">
                <a:solidFill>
                  <a:sysClr val="windowText" lastClr="000000"/>
                </a:solidFill>
                <a:effectLst/>
                <a:latin typeface="Impact" panose="020B0806030902050204"/>
              </a:defRPr>
            </a:lvl7pPr>
            <a:lvl8pPr marL="34290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400" kern="1200" cap="all" baseline="0">
                <a:solidFill>
                  <a:sysClr val="windowText" lastClr="000000"/>
                </a:solidFill>
                <a:effectLst/>
                <a:latin typeface="Impact" panose="020B0806030902050204"/>
              </a:defRPr>
            </a:lvl8pPr>
            <a:lvl9pPr marL="3886200" indent="-228600" algn="l" defTabSz="914400" rtl="0" eaLnBrk="1" latinLnBrk="0" hangingPunct="1">
              <a:lnSpc>
                <a:spcPct val="120000"/>
              </a:lnSpc>
              <a:spcBef>
                <a:spcPts val="500"/>
              </a:spcBef>
              <a:buClr>
                <a:srgbClr val="B80E0F"/>
              </a:buClr>
              <a:buSzPct val="160000"/>
              <a:buFont typeface="Arial" panose="020B0604020202020204" pitchFamily="34" charset="0"/>
              <a:buChar char="•"/>
              <a:defRPr sz="1400" kern="1200" cap="all" baseline="0">
                <a:solidFill>
                  <a:sysClr val="windowText" lastClr="000000"/>
                </a:solidFill>
                <a:effectLst/>
                <a:latin typeface="Impact" panose="020B0806030902050204"/>
              </a:defRPr>
            </a:lvl9pPr>
          </a:lstStyle>
          <a:p>
            <a:pPr>
              <a:buClrTx/>
            </a:pPr>
            <a:r>
              <a:rPr lang="en-US" sz="2400">
                <a:solidFill>
                  <a:schemeClr val="tx1"/>
                </a:solidFill>
                <a:latin typeface="Arial" panose="020B0604020202020204" pitchFamily="34" charset="0"/>
                <a:cs typeface="Arial" panose="020B0604020202020204" pitchFamily="34" charset="0"/>
              </a:rPr>
              <a:t>Fluency Tests  </a:t>
            </a:r>
          </a:p>
          <a:p>
            <a:pPr>
              <a:buClrTx/>
            </a:pPr>
            <a:r>
              <a:rPr lang="en-US" sz="2400">
                <a:latin typeface="Arial" panose="020B0604020202020204" pitchFamily="34" charset="0"/>
                <a:cs typeface="Arial" panose="020B0604020202020204" pitchFamily="34" charset="0"/>
              </a:rPr>
              <a:t>Freckle Assignments </a:t>
            </a:r>
          </a:p>
          <a:p>
            <a:pPr>
              <a:buClrTx/>
            </a:pPr>
            <a:r>
              <a:rPr lang="en-US" sz="2400">
                <a:latin typeface="Arial" panose="020B0604020202020204" pitchFamily="34" charset="0"/>
                <a:cs typeface="Arial" panose="020B0604020202020204" pitchFamily="34" charset="0"/>
              </a:rPr>
              <a:t>Quizzes &amp; Tests</a:t>
            </a:r>
          </a:p>
          <a:p>
            <a:pPr>
              <a:buClrTx/>
            </a:pPr>
            <a:r>
              <a:rPr lang="en-US" sz="2400">
                <a:latin typeface="Arial" panose="020B0604020202020204" pitchFamily="34" charset="0"/>
                <a:cs typeface="Arial" panose="020B0604020202020204" pitchFamily="34" charset="0"/>
              </a:rPr>
              <a:t>Unit Writing Assignments</a:t>
            </a:r>
          </a:p>
          <a:p>
            <a:pPr>
              <a:buClrTx/>
            </a:pPr>
            <a:r>
              <a:rPr lang="en-US" sz="2400">
                <a:latin typeface="Arial" panose="020B0604020202020204" pitchFamily="34" charset="0"/>
                <a:cs typeface="Arial" panose="020B0604020202020204" pitchFamily="34" charset="0"/>
              </a:rPr>
              <a:t>Projects   </a:t>
            </a:r>
          </a:p>
        </p:txBody>
      </p:sp>
      <p:pic>
        <p:nvPicPr>
          <p:cNvPr id="4" name="Picture 3">
            <a:extLst>
              <a:ext uri="{FF2B5EF4-FFF2-40B4-BE49-F238E27FC236}">
                <a16:creationId xmlns:a16="http://schemas.microsoft.com/office/drawing/2014/main" id="{87332206-9909-2BFA-36FD-0E94D18EEE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2059" y="1141490"/>
            <a:ext cx="3107747" cy="1129401"/>
          </a:xfrm>
          <a:prstGeom prst="rect">
            <a:avLst/>
          </a:prstGeom>
        </p:spPr>
      </p:pic>
    </p:spTree>
    <p:extLst>
      <p:ext uri="{BB962C8B-B14F-4D97-AF65-F5344CB8AC3E}">
        <p14:creationId xmlns:p14="http://schemas.microsoft.com/office/powerpoint/2010/main" val="739650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3</a:t>
            </a:r>
            <a:r>
              <a:rPr lang="en" baseline="30000"/>
              <a:t>rd</a:t>
            </a:r>
            <a:r>
              <a:rPr lang="en"/>
              <a:t> </a:t>
            </a:r>
            <a:endParaRPr/>
          </a:p>
        </p:txBody>
      </p:sp>
      <p:sp>
        <p:nvSpPr>
          <p:cNvPr id="1885" name="Google Shape;1885;p25"/>
          <p:cNvSpPr txBox="1">
            <a:spLocks noGrp="1"/>
          </p:cNvSpPr>
          <p:nvPr>
            <p:ph type="subTitle" idx="1"/>
          </p:nvPr>
        </p:nvSpPr>
        <p:spPr>
          <a:xfrm>
            <a:off x="7146617" y="736400"/>
            <a:ext cx="5478300" cy="1424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3</a:t>
            </a:r>
            <a:r>
              <a:rPr lang="en" b="0" baseline="30000">
                <a:latin typeface="Abril Fatface"/>
                <a:ea typeface="Abril Fatface"/>
                <a:cs typeface="Abril Fatface"/>
                <a:sym typeface="Abril Fatface"/>
              </a:rPr>
              <a:t>rd</a:t>
            </a:r>
            <a:r>
              <a:rPr lang="en" b="0">
                <a:latin typeface="Abril Fatface"/>
                <a:ea typeface="Abril Fatface"/>
                <a:cs typeface="Abril Fatface"/>
                <a:sym typeface="Abril Fatface"/>
              </a:rPr>
              <a:t> Grade</a:t>
            </a:r>
          </a:p>
        </p:txBody>
      </p:sp>
      <p:sp>
        <p:nvSpPr>
          <p:cNvPr id="1886" name="Google Shape;1886;p25"/>
          <p:cNvSpPr txBox="1">
            <a:spLocks noGrp="1"/>
          </p:cNvSpPr>
          <p:nvPr>
            <p:ph type="body" idx="2"/>
          </p:nvPr>
        </p:nvSpPr>
        <p:spPr>
          <a:xfrm>
            <a:off x="7830013" y="1601954"/>
            <a:ext cx="3448050" cy="2947692"/>
          </a:xfrm>
          <a:prstGeom prst="rect">
            <a:avLst/>
          </a:prstGeom>
        </p:spPr>
        <p:txBody>
          <a:bodyPr spcFirstLastPara="1" wrap="square" lIns="121900" tIns="121900" rIns="121900" bIns="121900" anchor="ctr" anchorCtr="0">
            <a:noAutofit/>
          </a:bodyPr>
          <a:lstStyle/>
          <a:p>
            <a:pPr marL="571500" indent="-571500"/>
            <a:r>
              <a:rPr lang="en-US" sz="3600"/>
              <a:t>Mrs. Benton</a:t>
            </a:r>
          </a:p>
          <a:p>
            <a:pPr marL="571500" indent="-571500"/>
            <a:r>
              <a:rPr lang="en-US" sz="3600"/>
              <a:t>Mrs. Kerns</a:t>
            </a:r>
          </a:p>
          <a:p>
            <a:pPr marL="571500" indent="-571500"/>
            <a:r>
              <a:rPr lang="en-US" sz="3600"/>
              <a:t>Mrs. Hanon</a:t>
            </a:r>
          </a:p>
          <a:p>
            <a:pPr marL="571500" indent="-571500"/>
            <a:r>
              <a:rPr lang="en-US" sz="3600"/>
              <a:t>Mrs. Sawyer</a:t>
            </a:r>
            <a:endParaRPr sz="3600"/>
          </a:p>
        </p:txBody>
      </p:sp>
      <p:sp>
        <p:nvSpPr>
          <p:cNvPr id="3" name="TextBox 2">
            <a:extLst>
              <a:ext uri="{FF2B5EF4-FFF2-40B4-BE49-F238E27FC236}">
                <a16:creationId xmlns:a16="http://schemas.microsoft.com/office/drawing/2014/main" id="{4A87A1BD-2F02-FD2A-9C2F-A40B9F8CF055}"/>
              </a:ext>
            </a:extLst>
          </p:cNvPr>
          <p:cNvSpPr txBox="1"/>
          <p:nvPr/>
        </p:nvSpPr>
        <p:spPr>
          <a:xfrm>
            <a:off x="8234909" y="4861995"/>
            <a:ext cx="4168066" cy="646331"/>
          </a:xfrm>
          <a:prstGeom prst="rect">
            <a:avLst/>
          </a:prstGeom>
          <a:noFill/>
        </p:spPr>
        <p:txBody>
          <a:bodyPr wrap="square">
            <a:spAutoFit/>
          </a:bodyPr>
          <a:lstStyle/>
          <a:p>
            <a:pPr marL="0" lvl="0" indent="0" algn="l" rtl="0">
              <a:spcBef>
                <a:spcPts val="2100"/>
              </a:spcBef>
              <a:spcAft>
                <a:spcPts val="2100"/>
              </a:spcAft>
              <a:buNone/>
            </a:pPr>
            <a:r>
              <a:rPr lang="en-US" sz="3600" b="1" i="1">
                <a:latin typeface="Abril Fatface" panose="02000503000000020003" pitchFamily="2" charset="0"/>
              </a:rPr>
              <a:t>Class of 2032</a:t>
            </a:r>
          </a:p>
        </p:txBody>
      </p:sp>
    </p:spTree>
    <p:extLst>
      <p:ext uri="{BB962C8B-B14F-4D97-AF65-F5344CB8AC3E}">
        <p14:creationId xmlns:p14="http://schemas.microsoft.com/office/powerpoint/2010/main" val="638662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grpSp>
        <p:nvGrpSpPr>
          <p:cNvPr id="2494" name="Google Shape;1745;p24">
            <a:extLst>
              <a:ext uri="{FF2B5EF4-FFF2-40B4-BE49-F238E27FC236}">
                <a16:creationId xmlns:a16="http://schemas.microsoft.com/office/drawing/2014/main" id="{89E942AE-A8FC-D300-F914-EF2BB1DA5B3D}"/>
              </a:ext>
            </a:extLst>
          </p:cNvPr>
          <p:cNvGrpSpPr/>
          <p:nvPr/>
        </p:nvGrpSpPr>
        <p:grpSpPr>
          <a:xfrm>
            <a:off x="6617384" y="256032"/>
            <a:ext cx="2121527" cy="1262457"/>
            <a:chOff x="3324260" y="1643056"/>
            <a:chExt cx="5543061" cy="3570968"/>
          </a:xfrm>
        </p:grpSpPr>
        <p:grpSp>
          <p:nvGrpSpPr>
            <p:cNvPr id="2495" name="Google Shape;1746;p24">
              <a:extLst>
                <a:ext uri="{FF2B5EF4-FFF2-40B4-BE49-F238E27FC236}">
                  <a16:creationId xmlns:a16="http://schemas.microsoft.com/office/drawing/2014/main" id="{E4014C46-A603-40D8-7199-DDAA841DC014}"/>
                </a:ext>
              </a:extLst>
            </p:cNvPr>
            <p:cNvGrpSpPr/>
            <p:nvPr/>
          </p:nvGrpSpPr>
          <p:grpSpPr>
            <a:xfrm>
              <a:off x="3324260" y="2612776"/>
              <a:ext cx="5473358" cy="2601248"/>
              <a:chOff x="3324260" y="2612776"/>
              <a:chExt cx="5473358" cy="2601248"/>
            </a:xfrm>
          </p:grpSpPr>
          <p:sp>
            <p:nvSpPr>
              <p:cNvPr id="2537" name="Google Shape;1747;p24">
                <a:extLst>
                  <a:ext uri="{FF2B5EF4-FFF2-40B4-BE49-F238E27FC236}">
                    <a16:creationId xmlns:a16="http://schemas.microsoft.com/office/drawing/2014/main" id="{0A3ED5C3-92C8-D7A8-6523-0C149487B01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1748;p24">
                <a:extLst>
                  <a:ext uri="{FF2B5EF4-FFF2-40B4-BE49-F238E27FC236}">
                    <a16:creationId xmlns:a16="http://schemas.microsoft.com/office/drawing/2014/main" id="{8E695B40-D7B5-FFB1-9924-5C59BEE84C51}"/>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6" name="Google Shape;1749;p24">
              <a:extLst>
                <a:ext uri="{FF2B5EF4-FFF2-40B4-BE49-F238E27FC236}">
                  <a16:creationId xmlns:a16="http://schemas.microsoft.com/office/drawing/2014/main" id="{D7FC5BEB-0553-1858-30FA-FA92A475EC74}"/>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1750;p24">
              <a:extLst>
                <a:ext uri="{FF2B5EF4-FFF2-40B4-BE49-F238E27FC236}">
                  <a16:creationId xmlns:a16="http://schemas.microsoft.com/office/drawing/2014/main" id="{EECFFB75-7AEB-43E0-E44C-64966AFA4A17}"/>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98" name="Google Shape;1751;p24">
              <a:extLst>
                <a:ext uri="{FF2B5EF4-FFF2-40B4-BE49-F238E27FC236}">
                  <a16:creationId xmlns:a16="http://schemas.microsoft.com/office/drawing/2014/main" id="{F53F1551-E558-8081-528F-E21442FE3D2D}"/>
                </a:ext>
              </a:extLst>
            </p:cNvPr>
            <p:cNvGrpSpPr/>
            <p:nvPr/>
          </p:nvGrpSpPr>
          <p:grpSpPr>
            <a:xfrm>
              <a:off x="3373290" y="1643056"/>
              <a:ext cx="5494031" cy="2601248"/>
              <a:chOff x="3373290" y="1643056"/>
              <a:chExt cx="5494031" cy="2601248"/>
            </a:xfrm>
          </p:grpSpPr>
          <p:sp>
            <p:nvSpPr>
              <p:cNvPr id="2535" name="Google Shape;1752;p24">
                <a:extLst>
                  <a:ext uri="{FF2B5EF4-FFF2-40B4-BE49-F238E27FC236}">
                    <a16:creationId xmlns:a16="http://schemas.microsoft.com/office/drawing/2014/main" id="{3149CE5F-D19A-1208-1812-AA9994A9694E}"/>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6" name="Google Shape;1753;p24">
                <a:extLst>
                  <a:ext uri="{FF2B5EF4-FFF2-40B4-BE49-F238E27FC236}">
                    <a16:creationId xmlns:a16="http://schemas.microsoft.com/office/drawing/2014/main" id="{4069D4B1-8EAC-130C-12A9-58F6CC2D9D2E}"/>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9" name="Google Shape;1754;p24">
              <a:extLst>
                <a:ext uri="{FF2B5EF4-FFF2-40B4-BE49-F238E27FC236}">
                  <a16:creationId xmlns:a16="http://schemas.microsoft.com/office/drawing/2014/main" id="{6C68AC8C-F23B-9485-EA6D-515D1893CEC2}"/>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1755;p24">
              <a:extLst>
                <a:ext uri="{FF2B5EF4-FFF2-40B4-BE49-F238E27FC236}">
                  <a16:creationId xmlns:a16="http://schemas.microsoft.com/office/drawing/2014/main" id="{19CD8522-59E5-C4F8-C93B-1EEF9E87AE01}"/>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1756;p24">
              <a:extLst>
                <a:ext uri="{FF2B5EF4-FFF2-40B4-BE49-F238E27FC236}">
                  <a16:creationId xmlns:a16="http://schemas.microsoft.com/office/drawing/2014/main" id="{5D383B04-92C2-8C94-99A4-48EED65AB4D2}"/>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1757;p24">
              <a:extLst>
                <a:ext uri="{FF2B5EF4-FFF2-40B4-BE49-F238E27FC236}">
                  <a16:creationId xmlns:a16="http://schemas.microsoft.com/office/drawing/2014/main" id="{0057BAAD-87B6-2101-95F9-CC482CF7634C}"/>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1758;p24">
              <a:extLst>
                <a:ext uri="{FF2B5EF4-FFF2-40B4-BE49-F238E27FC236}">
                  <a16:creationId xmlns:a16="http://schemas.microsoft.com/office/drawing/2014/main" id="{5790AFB7-3EFA-E3C3-90CB-8F196D8162B1}"/>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1759;p24">
              <a:extLst>
                <a:ext uri="{FF2B5EF4-FFF2-40B4-BE49-F238E27FC236}">
                  <a16:creationId xmlns:a16="http://schemas.microsoft.com/office/drawing/2014/main" id="{177917FF-B51C-75E8-58C3-D2F92A5D0AF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1760;p24">
              <a:extLst>
                <a:ext uri="{FF2B5EF4-FFF2-40B4-BE49-F238E27FC236}">
                  <a16:creationId xmlns:a16="http://schemas.microsoft.com/office/drawing/2014/main" id="{78E151CA-103D-B815-ED11-8E5D7DB172A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1761;p24">
              <a:extLst>
                <a:ext uri="{FF2B5EF4-FFF2-40B4-BE49-F238E27FC236}">
                  <a16:creationId xmlns:a16="http://schemas.microsoft.com/office/drawing/2014/main" id="{369483EA-2E7F-BEC4-8793-DF38E4B6180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1762;p24">
              <a:extLst>
                <a:ext uri="{FF2B5EF4-FFF2-40B4-BE49-F238E27FC236}">
                  <a16:creationId xmlns:a16="http://schemas.microsoft.com/office/drawing/2014/main" id="{64922300-E122-5B17-1F60-BF328DC9CD94}"/>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1763;p24">
              <a:extLst>
                <a:ext uri="{FF2B5EF4-FFF2-40B4-BE49-F238E27FC236}">
                  <a16:creationId xmlns:a16="http://schemas.microsoft.com/office/drawing/2014/main" id="{E636F5DB-ED06-F212-BFC9-FD15EADCAD73}"/>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1764;p24">
              <a:extLst>
                <a:ext uri="{FF2B5EF4-FFF2-40B4-BE49-F238E27FC236}">
                  <a16:creationId xmlns:a16="http://schemas.microsoft.com/office/drawing/2014/main" id="{B00CC282-D0AF-31CA-FEF5-D3497D5A9F8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1765;p24">
              <a:extLst>
                <a:ext uri="{FF2B5EF4-FFF2-40B4-BE49-F238E27FC236}">
                  <a16:creationId xmlns:a16="http://schemas.microsoft.com/office/drawing/2014/main" id="{6DA0D756-A00E-349F-86F5-957B999CD9B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1766;p24">
              <a:extLst>
                <a:ext uri="{FF2B5EF4-FFF2-40B4-BE49-F238E27FC236}">
                  <a16:creationId xmlns:a16="http://schemas.microsoft.com/office/drawing/2014/main" id="{F539401D-47EA-BC02-5485-3E98F00833E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1767;p24">
              <a:extLst>
                <a:ext uri="{FF2B5EF4-FFF2-40B4-BE49-F238E27FC236}">
                  <a16:creationId xmlns:a16="http://schemas.microsoft.com/office/drawing/2014/main" id="{AB55DD1A-B8C6-6425-DCA4-6B771D93B45C}"/>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1768;p24">
              <a:extLst>
                <a:ext uri="{FF2B5EF4-FFF2-40B4-BE49-F238E27FC236}">
                  <a16:creationId xmlns:a16="http://schemas.microsoft.com/office/drawing/2014/main" id="{9C90DAB2-A79C-F1AF-4FD5-80E5519CFADA}"/>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1769;p24">
              <a:extLst>
                <a:ext uri="{FF2B5EF4-FFF2-40B4-BE49-F238E27FC236}">
                  <a16:creationId xmlns:a16="http://schemas.microsoft.com/office/drawing/2014/main" id="{5CB82B8E-C843-4258-BD10-666CDFE61F5A}"/>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1770;p24">
              <a:extLst>
                <a:ext uri="{FF2B5EF4-FFF2-40B4-BE49-F238E27FC236}">
                  <a16:creationId xmlns:a16="http://schemas.microsoft.com/office/drawing/2014/main" id="{E24C9E68-AF22-8556-FA12-7CE49CCCD078}"/>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1771;p24">
              <a:extLst>
                <a:ext uri="{FF2B5EF4-FFF2-40B4-BE49-F238E27FC236}">
                  <a16:creationId xmlns:a16="http://schemas.microsoft.com/office/drawing/2014/main" id="{7495FF30-6E6D-CC75-9599-B6A0F5D6390D}"/>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1772;p24">
              <a:extLst>
                <a:ext uri="{FF2B5EF4-FFF2-40B4-BE49-F238E27FC236}">
                  <a16:creationId xmlns:a16="http://schemas.microsoft.com/office/drawing/2014/main" id="{15FDDCCD-0235-F400-AEF5-9A60C5B42B51}"/>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1773;p24">
              <a:extLst>
                <a:ext uri="{FF2B5EF4-FFF2-40B4-BE49-F238E27FC236}">
                  <a16:creationId xmlns:a16="http://schemas.microsoft.com/office/drawing/2014/main" id="{29CDDD43-52B6-3ED7-9B0F-B42270DB1A0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1774;p24">
              <a:extLst>
                <a:ext uri="{FF2B5EF4-FFF2-40B4-BE49-F238E27FC236}">
                  <a16:creationId xmlns:a16="http://schemas.microsoft.com/office/drawing/2014/main" id="{2B25F3AC-D821-A3D6-1943-CE6AA11165A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1775;p24">
              <a:extLst>
                <a:ext uri="{FF2B5EF4-FFF2-40B4-BE49-F238E27FC236}">
                  <a16:creationId xmlns:a16="http://schemas.microsoft.com/office/drawing/2014/main" id="{7B126EF9-780A-BBC0-F704-3EA2CC903D18}"/>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1776;p24">
              <a:extLst>
                <a:ext uri="{FF2B5EF4-FFF2-40B4-BE49-F238E27FC236}">
                  <a16:creationId xmlns:a16="http://schemas.microsoft.com/office/drawing/2014/main" id="{BFF3873F-6CE0-4B1B-D324-C7B51B77FA0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1777;p24">
              <a:extLst>
                <a:ext uri="{FF2B5EF4-FFF2-40B4-BE49-F238E27FC236}">
                  <a16:creationId xmlns:a16="http://schemas.microsoft.com/office/drawing/2014/main" id="{74A114D1-DC3E-6BA9-2B6F-E1FC9314862C}"/>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1778;p24">
              <a:extLst>
                <a:ext uri="{FF2B5EF4-FFF2-40B4-BE49-F238E27FC236}">
                  <a16:creationId xmlns:a16="http://schemas.microsoft.com/office/drawing/2014/main" id="{B070E2B6-970D-60D6-1E1B-E5B37CEBF102}"/>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1779;p24">
              <a:extLst>
                <a:ext uri="{FF2B5EF4-FFF2-40B4-BE49-F238E27FC236}">
                  <a16:creationId xmlns:a16="http://schemas.microsoft.com/office/drawing/2014/main" id="{1359294A-9E99-7FFD-FDC0-77D205B5EE0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5" name="Google Shape;1780;p24">
              <a:extLst>
                <a:ext uri="{FF2B5EF4-FFF2-40B4-BE49-F238E27FC236}">
                  <a16:creationId xmlns:a16="http://schemas.microsoft.com/office/drawing/2014/main" id="{9332D7BA-7330-2A5E-D3C6-DC7BA2448A09}"/>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6" name="Google Shape;1781;p24">
              <a:extLst>
                <a:ext uri="{FF2B5EF4-FFF2-40B4-BE49-F238E27FC236}">
                  <a16:creationId xmlns:a16="http://schemas.microsoft.com/office/drawing/2014/main" id="{7EEAFA6B-F1A2-DC93-1FC1-D0A2C0118CFE}"/>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7" name="Google Shape;1782;p24">
              <a:extLst>
                <a:ext uri="{FF2B5EF4-FFF2-40B4-BE49-F238E27FC236}">
                  <a16:creationId xmlns:a16="http://schemas.microsoft.com/office/drawing/2014/main" id="{430C7C37-8A0F-5180-F590-A02ED2F68A9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8" name="Google Shape;1783;p24">
              <a:extLst>
                <a:ext uri="{FF2B5EF4-FFF2-40B4-BE49-F238E27FC236}">
                  <a16:creationId xmlns:a16="http://schemas.microsoft.com/office/drawing/2014/main" id="{A4B96FE9-735E-5968-D967-E0ED911FA96C}"/>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9" name="Google Shape;1784;p24">
              <a:extLst>
                <a:ext uri="{FF2B5EF4-FFF2-40B4-BE49-F238E27FC236}">
                  <a16:creationId xmlns:a16="http://schemas.microsoft.com/office/drawing/2014/main" id="{D35A00CE-68EE-15A6-C5CC-6C8909A5668F}"/>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0" name="Google Shape;1785;p24">
              <a:extLst>
                <a:ext uri="{FF2B5EF4-FFF2-40B4-BE49-F238E27FC236}">
                  <a16:creationId xmlns:a16="http://schemas.microsoft.com/office/drawing/2014/main" id="{8321B88E-60FB-39E4-7623-D8479C8C9CB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1" name="Google Shape;1786;p24">
              <a:extLst>
                <a:ext uri="{FF2B5EF4-FFF2-40B4-BE49-F238E27FC236}">
                  <a16:creationId xmlns:a16="http://schemas.microsoft.com/office/drawing/2014/main" id="{2D783F0B-9C49-DBA3-782E-A833A61F274D}"/>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2" name="Google Shape;1787;p24">
              <a:extLst>
                <a:ext uri="{FF2B5EF4-FFF2-40B4-BE49-F238E27FC236}">
                  <a16:creationId xmlns:a16="http://schemas.microsoft.com/office/drawing/2014/main" id="{8D9F2702-D12F-DE63-37B4-901586C9070C}"/>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3" name="Google Shape;1788;p24">
              <a:extLst>
                <a:ext uri="{FF2B5EF4-FFF2-40B4-BE49-F238E27FC236}">
                  <a16:creationId xmlns:a16="http://schemas.microsoft.com/office/drawing/2014/main" id="{AA495096-502D-CA39-7F17-B44C889A9E8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4" name="Google Shape;1789;p24">
              <a:extLst>
                <a:ext uri="{FF2B5EF4-FFF2-40B4-BE49-F238E27FC236}">
                  <a16:creationId xmlns:a16="http://schemas.microsoft.com/office/drawing/2014/main" id="{BD0DB9C6-4B79-CEA1-E8D0-4E22F214C982}"/>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24" name="Google Shape;2224;p38"/>
          <p:cNvSpPr txBox="1">
            <a:spLocks noGrp="1"/>
          </p:cNvSpPr>
          <p:nvPr>
            <p:ph type="title"/>
          </p:nvPr>
        </p:nvSpPr>
        <p:spPr>
          <a:xfrm>
            <a:off x="3230031" y="6011248"/>
            <a:ext cx="8420918"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-3</a:t>
            </a:r>
            <a:r>
              <a:rPr lang="en" baseline="30000"/>
              <a:t>rd</a:t>
            </a:r>
            <a:r>
              <a:rPr lang="en"/>
              <a:t> Grade Standards of Excellence</a:t>
            </a:r>
            <a:endParaRP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491217" y="27678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88" name="TextBox 2487">
            <a:extLst>
              <a:ext uri="{FF2B5EF4-FFF2-40B4-BE49-F238E27FC236}">
                <a16:creationId xmlns:a16="http://schemas.microsoft.com/office/drawing/2014/main" id="{D4FB5D38-8264-9E30-3FA8-DA2B211FBE20}"/>
              </a:ext>
            </a:extLst>
          </p:cNvPr>
          <p:cNvSpPr txBox="1"/>
          <p:nvPr/>
        </p:nvSpPr>
        <p:spPr>
          <a:xfrm>
            <a:off x="949273" y="1404689"/>
            <a:ext cx="1283372" cy="584775"/>
          </a:xfrm>
          <a:prstGeom prst="rect">
            <a:avLst/>
          </a:prstGeom>
          <a:noFill/>
        </p:spPr>
        <p:txBody>
          <a:bodyPr wrap="square" rtlCol="0">
            <a:spAutoFit/>
          </a:bodyPr>
          <a:lstStyle/>
          <a:p>
            <a:r>
              <a:rPr lang="en-US" sz="3200" i="1">
                <a:solidFill>
                  <a:schemeClr val="bg1"/>
                </a:solidFill>
                <a:latin typeface="Abril Fatface" panose="02000503000000020003" pitchFamily="2" charset="0"/>
              </a:rPr>
              <a:t>ELA</a:t>
            </a:r>
            <a:r>
              <a:rPr lang="en-US" sz="3200">
                <a:solidFill>
                  <a:schemeClr val="bg1"/>
                </a:solidFill>
                <a:latin typeface="Abril Fatface" panose="02000503000000020003" pitchFamily="2" charset="0"/>
              </a:rPr>
              <a:t> </a:t>
            </a:r>
          </a:p>
        </p:txBody>
      </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r>
              <a:rPr lang="en-US" sz="1400" i="1">
                <a:solidFill>
                  <a:schemeClr val="bg1"/>
                </a:solidFill>
                <a:latin typeface="Abril Fatface" panose="02000503000000020003" pitchFamily="2" charset="0"/>
              </a:rPr>
              <a:t>Math </a:t>
            </a:r>
            <a:endParaRPr lang="en-US"/>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r>
              <a:rPr lang="en-US" sz="2800" i="1">
                <a:solidFill>
                  <a:schemeClr val="bg1"/>
                </a:solidFill>
                <a:latin typeface="Abril Fatface" panose="02000503000000020003" pitchFamily="2" charset="0"/>
              </a:rPr>
              <a:t>Science</a:t>
            </a:r>
            <a:r>
              <a:rPr lang="en-US" sz="1400" i="1">
                <a:solidFill>
                  <a:schemeClr val="bg1"/>
                </a:solidFill>
                <a:latin typeface="Abril Fatface" panose="02000503000000020003" pitchFamily="2" charset="0"/>
              </a:rPr>
              <a:t> 	</a:t>
            </a:r>
            <a:endParaRPr lang="en-US"/>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830997"/>
          </a:xfrm>
          <a:prstGeom prst="rect">
            <a:avLst/>
          </a:prstGeom>
          <a:noFill/>
        </p:spPr>
        <p:txBody>
          <a:bodyPr wrap="square" rtlCol="0">
            <a:spAutoFit/>
          </a:bodyPr>
          <a:lstStyle/>
          <a:p>
            <a:r>
              <a:rPr lang="en-US" sz="2400" i="1">
                <a:solidFill>
                  <a:schemeClr val="bg1"/>
                </a:solidFill>
                <a:latin typeface="Abril Fatface" panose="02000503000000020003" pitchFamily="2" charset="0"/>
              </a:rPr>
              <a:t>Social Studies </a:t>
            </a:r>
            <a:endParaRPr lang="en-US" sz="2400"/>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3712113" y="278690"/>
            <a:ext cx="6599112" cy="1262457"/>
            <a:chOff x="3127090" y="1215472"/>
            <a:chExt cx="6599112" cy="1262457"/>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7090" y="1215472"/>
              <a:ext cx="2121527" cy="1262457"/>
              <a:chOff x="3324260" y="1643056"/>
              <a:chExt cx="5543061" cy="3570968"/>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4260" y="2612776"/>
                <a:ext cx="5473358" cy="2601248"/>
                <a:chOff x="3324260" y="2612776"/>
                <a:chExt cx="5473358" cy="2601248"/>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555046" y="1313691"/>
              <a:ext cx="6171156" cy="523220"/>
            </a:xfrm>
            <a:prstGeom prst="rect">
              <a:avLst/>
            </a:prstGeom>
            <a:noFill/>
          </p:spPr>
          <p:txBody>
            <a:bodyPr wrap="square">
              <a:spAutoFit/>
            </a:bodyPr>
            <a:lstStyle/>
            <a:p>
              <a:r>
                <a:rPr lang="en-US" sz="2800" i="1">
                  <a:solidFill>
                    <a:schemeClr val="bg1"/>
                  </a:solidFill>
                  <a:latin typeface="Abril Fatface" panose="02000503000000020003" pitchFamily="2" charset="0"/>
                </a:rPr>
                <a:t>Math </a:t>
              </a:r>
              <a:r>
                <a:rPr lang="en-US" i="1">
                  <a:solidFill>
                    <a:schemeClr val="bg1"/>
                  </a:solidFill>
                  <a:latin typeface="Abril Fatface" panose="02000503000000020003" pitchFamily="2" charset="0"/>
                </a:rPr>
                <a:t> 	</a:t>
              </a:r>
              <a:endParaRPr lang="en-US" sz="2800"/>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991780" y="292093"/>
            <a:ext cx="6882489" cy="1262457"/>
            <a:chOff x="3127090" y="1215472"/>
            <a:chExt cx="6882489"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838423" y="1332595"/>
              <a:ext cx="6171156" cy="523220"/>
            </a:xfrm>
            <a:prstGeom prst="rect">
              <a:avLst/>
            </a:prstGeom>
            <a:noFill/>
          </p:spPr>
          <p:txBody>
            <a:bodyPr wrap="square">
              <a:spAutoFit/>
            </a:bodyPr>
            <a:lstStyle/>
            <a:p>
              <a:r>
                <a:rPr lang="en-US" sz="2800" i="1" dirty="0">
                  <a:solidFill>
                    <a:schemeClr val="bg1"/>
                  </a:solidFill>
                  <a:latin typeface="Abril Fatface" panose="02000503000000020003" pitchFamily="2" charset="0"/>
                </a:rPr>
                <a:t>ELA</a:t>
              </a:r>
              <a:r>
                <a:rPr lang="en-US" i="1" dirty="0">
                  <a:solidFill>
                    <a:schemeClr val="bg1"/>
                  </a:solidFill>
                  <a:latin typeface="Abril Fatface" panose="02000503000000020003" pitchFamily="2" charset="0"/>
                </a:rPr>
                <a:t>	</a:t>
              </a:r>
              <a:endParaRPr lang="en-US" sz="2800" dirty="0"/>
            </a:p>
          </p:txBody>
        </p:sp>
      </p:grpSp>
      <p:sp>
        <p:nvSpPr>
          <p:cNvPr id="2" name="TextBox 1">
            <a:extLst>
              <a:ext uri="{FF2B5EF4-FFF2-40B4-BE49-F238E27FC236}">
                <a16:creationId xmlns:a16="http://schemas.microsoft.com/office/drawing/2014/main" id="{3A293DED-F349-D621-6AF1-4E60D6E9B537}"/>
              </a:ext>
            </a:extLst>
          </p:cNvPr>
          <p:cNvSpPr txBox="1"/>
          <p:nvPr/>
        </p:nvSpPr>
        <p:spPr>
          <a:xfrm>
            <a:off x="3531007" y="1586171"/>
            <a:ext cx="3131772" cy="3077766"/>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sz="1800" i="0" u="none" strike="noStrike">
                <a:solidFill>
                  <a:srgbClr val="000000"/>
                </a:solidFill>
                <a:effectLst/>
                <a:latin typeface="+mj-lt"/>
              </a:rPr>
              <a:t>Numbers and operations </a:t>
            </a:r>
            <a:r>
              <a:rPr lang="en-US" sz="1800" i="0">
                <a:solidFill>
                  <a:srgbClr val="000000"/>
                </a:solidFill>
                <a:effectLst/>
                <a:latin typeface="+mj-lt"/>
              </a:rPr>
              <a:t>​</a:t>
            </a:r>
          </a:p>
          <a:p>
            <a:pPr marL="285750" indent="-285750" algn="l" rtl="0" fontAlgn="base">
              <a:buFont typeface="Arial" panose="020B0604020202020204" pitchFamily="34" charset="0"/>
              <a:buChar char="•"/>
            </a:pPr>
            <a:r>
              <a:rPr lang="en-US" sz="1800" i="0" u="none" strike="noStrike">
                <a:solidFill>
                  <a:srgbClr val="000000"/>
                </a:solidFill>
                <a:effectLst/>
                <a:latin typeface="+mj-lt"/>
              </a:rPr>
              <a:t>relationships between multiplication and division</a:t>
            </a:r>
            <a:r>
              <a:rPr lang="en-US" sz="1800" i="0">
                <a:solidFill>
                  <a:srgbClr val="000000"/>
                </a:solidFill>
                <a:effectLst/>
                <a:latin typeface="+mj-lt"/>
              </a:rPr>
              <a:t>​</a:t>
            </a:r>
          </a:p>
          <a:p>
            <a:pPr marL="285750" indent="-285750" algn="l" rtl="0" fontAlgn="base">
              <a:buFont typeface="Arial" panose="020B0604020202020204" pitchFamily="34" charset="0"/>
              <a:buChar char="•"/>
            </a:pPr>
            <a:r>
              <a:rPr lang="en-US" sz="1800" i="0" u="none" strike="noStrike">
                <a:solidFill>
                  <a:srgbClr val="000000"/>
                </a:solidFill>
                <a:effectLst/>
                <a:latin typeface="+mj-lt"/>
              </a:rPr>
              <a:t>Patterns in addition and multiplication</a:t>
            </a:r>
            <a:r>
              <a:rPr lang="en-US" sz="1800" i="0">
                <a:solidFill>
                  <a:srgbClr val="000000"/>
                </a:solidFill>
                <a:effectLst/>
                <a:latin typeface="+mj-lt"/>
              </a:rPr>
              <a:t>​</a:t>
            </a:r>
          </a:p>
          <a:p>
            <a:pPr marL="285750" indent="-285750" algn="l" rtl="0" fontAlgn="base">
              <a:buFont typeface="Arial" panose="020B0604020202020204" pitchFamily="34" charset="0"/>
              <a:buChar char="•"/>
            </a:pPr>
            <a:r>
              <a:rPr lang="en-US" sz="1800" i="0" u="none" strike="noStrike">
                <a:solidFill>
                  <a:srgbClr val="000000"/>
                </a:solidFill>
                <a:effectLst/>
                <a:latin typeface="+mj-lt"/>
              </a:rPr>
              <a:t>Geometry</a:t>
            </a:r>
            <a:r>
              <a:rPr lang="en-US" sz="1800" i="0">
                <a:solidFill>
                  <a:srgbClr val="000000"/>
                </a:solidFill>
                <a:effectLst/>
                <a:latin typeface="+mj-lt"/>
              </a:rPr>
              <a:t>​</a:t>
            </a:r>
          </a:p>
          <a:p>
            <a:pPr marL="285750" indent="-285750" algn="l" rtl="0" fontAlgn="base">
              <a:buFont typeface="Arial" panose="020B0604020202020204" pitchFamily="34" charset="0"/>
              <a:buChar char="•"/>
            </a:pPr>
            <a:r>
              <a:rPr lang="en-US" sz="1800" i="0" u="none" strike="noStrike">
                <a:solidFill>
                  <a:srgbClr val="000000"/>
                </a:solidFill>
                <a:effectLst/>
                <a:latin typeface="+mj-lt"/>
              </a:rPr>
              <a:t>Representing and comparing fractions</a:t>
            </a:r>
            <a:r>
              <a:rPr lang="en-US" sz="1800" i="0">
                <a:solidFill>
                  <a:srgbClr val="000000"/>
                </a:solidFill>
                <a:effectLst/>
                <a:latin typeface="+mj-lt"/>
              </a:rPr>
              <a:t>​</a:t>
            </a:r>
          </a:p>
          <a:p>
            <a:pPr marL="285750" indent="-285750" algn="l" rtl="0" fontAlgn="base">
              <a:buFont typeface="Arial" panose="020B0604020202020204" pitchFamily="34" charset="0"/>
              <a:buChar char="•"/>
            </a:pPr>
            <a:r>
              <a:rPr lang="en-US" sz="1800" i="0" u="none" strike="noStrike">
                <a:solidFill>
                  <a:srgbClr val="000000"/>
                </a:solidFill>
                <a:effectLst/>
                <a:latin typeface="+mj-lt"/>
              </a:rPr>
              <a:t>Measurement</a:t>
            </a:r>
            <a:endParaRPr lang="en-US" sz="1800" i="0">
              <a:solidFill>
                <a:srgbClr val="000000"/>
              </a:solidFill>
              <a:effectLst/>
              <a:latin typeface="+mj-lt"/>
            </a:endParaRPr>
          </a:p>
          <a:p>
            <a:endParaRPr lang="en-US"/>
          </a:p>
        </p:txBody>
      </p:sp>
      <p:sp>
        <p:nvSpPr>
          <p:cNvPr id="4" name="TextBox 3">
            <a:extLst>
              <a:ext uri="{FF2B5EF4-FFF2-40B4-BE49-F238E27FC236}">
                <a16:creationId xmlns:a16="http://schemas.microsoft.com/office/drawing/2014/main" id="{39125722-C012-43CD-08AC-96FB8C9822D5}"/>
              </a:ext>
            </a:extLst>
          </p:cNvPr>
          <p:cNvSpPr txBox="1"/>
          <p:nvPr/>
        </p:nvSpPr>
        <p:spPr>
          <a:xfrm>
            <a:off x="419100" y="1625833"/>
            <a:ext cx="3200400" cy="5078313"/>
          </a:xfrm>
          <a:prstGeom prst="rect">
            <a:avLst/>
          </a:prstGeom>
          <a:noFill/>
        </p:spPr>
        <p:txBody>
          <a:bodyPr wrap="square">
            <a:spAutoFit/>
          </a:bodyPr>
          <a:lstStyle/>
          <a:p>
            <a:pPr rtl="0" fontAlgn="base">
              <a:buFont typeface="Arial" panose="020B0604020202020204" pitchFamily="34" charset="0"/>
              <a:buChar char="•"/>
            </a:pPr>
            <a:r>
              <a:rPr lang="en-US" sz="1800" i="0" u="none" strike="noStrike">
                <a:solidFill>
                  <a:schemeClr val="tx1"/>
                </a:solidFill>
                <a:effectLst/>
                <a:latin typeface="Arial" panose="020B0604020202020204" pitchFamily="34" charset="0"/>
                <a:cs typeface="Arial" panose="020B0604020202020204" pitchFamily="34" charset="0"/>
              </a:rPr>
              <a:t>Texts – Informational, Reading, and Literary</a:t>
            </a:r>
            <a:r>
              <a:rPr lang="en-US" sz="1800" i="0">
                <a:solidFill>
                  <a:schemeClr val="tx1"/>
                </a:solidFill>
                <a:effectLst/>
                <a:latin typeface="Arial" panose="020B0604020202020204" pitchFamily="34" charset="0"/>
                <a:cs typeface="Arial" panose="020B0604020202020204" pitchFamily="34" charset="0"/>
              </a:rPr>
              <a:t>​​</a:t>
            </a:r>
          </a:p>
          <a:p>
            <a:pPr rtl="0" fontAlgn="base">
              <a:buFont typeface="Arial" panose="020B0604020202020204" pitchFamily="34" charset="0"/>
              <a:buChar char="•"/>
            </a:pPr>
            <a:r>
              <a:rPr lang="en-US" sz="1800" i="0" u="none" strike="noStrike">
                <a:solidFill>
                  <a:schemeClr val="tx1"/>
                </a:solidFill>
                <a:effectLst/>
                <a:latin typeface="Arial" panose="020B0604020202020204" pitchFamily="34" charset="0"/>
                <a:cs typeface="Arial" panose="020B0604020202020204" pitchFamily="34" charset="0"/>
              </a:rPr>
              <a:t>Skills covered- Compare &amp; Contrast, Story Structure, Text Features, Author’s Point of View, Character Traits, Literal and Nonliteral Meanings, Theme, Main Idea</a:t>
            </a:r>
            <a:r>
              <a:rPr lang="en-US" sz="1800" i="0">
                <a:solidFill>
                  <a:schemeClr val="tx1"/>
                </a:solidFill>
                <a:effectLst/>
                <a:latin typeface="Arial" panose="020B0604020202020204" pitchFamily="34" charset="0"/>
                <a:cs typeface="Arial" panose="020B0604020202020204" pitchFamily="34" charset="0"/>
              </a:rPr>
              <a:t>​</a:t>
            </a:r>
          </a:p>
          <a:p>
            <a:pPr rtl="0" fontAlgn="base"/>
            <a:endParaRPr lang="en-US" sz="1800" i="0">
              <a:solidFill>
                <a:schemeClr val="tx1"/>
              </a:solidFill>
              <a:effectLst/>
              <a:latin typeface="Arial" panose="020B0604020202020204" pitchFamily="34" charset="0"/>
              <a:cs typeface="Arial" panose="020B0604020202020204" pitchFamily="34" charset="0"/>
            </a:endParaRPr>
          </a:p>
          <a:p>
            <a:pPr rtl="0" fontAlgn="base">
              <a:buFont typeface="Arial" panose="020B0604020202020204" pitchFamily="34" charset="0"/>
              <a:buChar char="•"/>
            </a:pPr>
            <a:r>
              <a:rPr lang="en-US" sz="1800" i="0" u="none" strike="noStrike">
                <a:solidFill>
                  <a:schemeClr val="tx1"/>
                </a:solidFill>
                <a:effectLst/>
                <a:latin typeface="Arial" panose="020B0604020202020204" pitchFamily="34" charset="0"/>
                <a:cs typeface="Arial" panose="020B0604020202020204" pitchFamily="34" charset="0"/>
              </a:rPr>
              <a:t>Writing Pieces- Informational, Narrative, and Opinion</a:t>
            </a:r>
            <a:r>
              <a:rPr lang="en-US" sz="1800" i="0">
                <a:solidFill>
                  <a:schemeClr val="tx1"/>
                </a:solidFill>
                <a:effectLst/>
                <a:latin typeface="Arial" panose="020B0604020202020204" pitchFamily="34" charset="0"/>
                <a:cs typeface="Arial" panose="020B0604020202020204" pitchFamily="34" charset="0"/>
              </a:rPr>
              <a:t>​</a:t>
            </a:r>
          </a:p>
          <a:p>
            <a:pPr rtl="0" fontAlgn="base">
              <a:buFont typeface="Arial" panose="020B0604020202020204" pitchFamily="34" charset="0"/>
              <a:buChar char="•"/>
            </a:pPr>
            <a:r>
              <a:rPr lang="en-US" sz="1800" i="0">
                <a:solidFill>
                  <a:schemeClr val="tx1"/>
                </a:solidFill>
                <a:effectLst/>
                <a:latin typeface="Arial" panose="020B0604020202020204" pitchFamily="34" charset="0"/>
                <a:cs typeface="Arial" panose="020B0604020202020204" pitchFamily="34" charset="0"/>
              </a:rPr>
              <a:t>​</a:t>
            </a:r>
          </a:p>
          <a:p>
            <a:pPr rtl="0" fontAlgn="base">
              <a:buFont typeface="Arial" panose="020B0604020202020204" pitchFamily="34" charset="0"/>
              <a:buChar char="•"/>
            </a:pPr>
            <a:r>
              <a:rPr lang="en-US" sz="1800" i="0" u="none" strike="noStrike">
                <a:solidFill>
                  <a:schemeClr val="tx1"/>
                </a:solidFill>
                <a:effectLst/>
                <a:latin typeface="Arial" panose="020B0604020202020204" pitchFamily="34" charset="0"/>
                <a:cs typeface="Arial" panose="020B0604020202020204" pitchFamily="34" charset="0"/>
              </a:rPr>
              <a:t>We will be using Wonder's ELA series this year</a:t>
            </a:r>
            <a:r>
              <a:rPr lang="en-US" sz="1800" i="0">
                <a:solidFill>
                  <a:schemeClr val="tx1"/>
                </a:solidFill>
                <a:effectLst/>
                <a:latin typeface="Arial" panose="020B0604020202020204" pitchFamily="34" charset="0"/>
                <a:cs typeface="Arial" panose="020B0604020202020204" pitchFamily="34" charset="0"/>
              </a:rPr>
              <a:t>​</a:t>
            </a:r>
          </a:p>
          <a:p>
            <a:pPr rtl="0" fontAlgn="base">
              <a:buFont typeface="Arial" panose="020B0604020202020204" pitchFamily="34" charset="0"/>
              <a:buChar char="•"/>
            </a:pPr>
            <a:endParaRPr lang="en-US" sz="1800" i="0">
              <a:solidFill>
                <a:schemeClr val="tx1"/>
              </a:solidFill>
              <a:effectLst/>
              <a:latin typeface="Arial" panose="020B0604020202020204" pitchFamily="34" charset="0"/>
              <a:cs typeface="Arial" panose="020B0604020202020204" pitchFamily="34" charset="0"/>
            </a:endParaRPr>
          </a:p>
          <a:p>
            <a:pPr rtl="0" fontAlgn="base">
              <a:buFont typeface="Arial" panose="020B0604020202020204" pitchFamily="34" charset="0"/>
              <a:buChar char="•"/>
            </a:pPr>
            <a:r>
              <a:rPr lang="en-US" sz="1800" i="0" u="none" strike="noStrike">
                <a:solidFill>
                  <a:schemeClr val="tx1"/>
                </a:solidFill>
                <a:effectLst/>
                <a:latin typeface="Arial" panose="020B0604020202020204" pitchFamily="34" charset="0"/>
                <a:cs typeface="Arial" panose="020B0604020202020204" pitchFamily="34" charset="0"/>
              </a:rPr>
              <a:t>Lexile Level- 520L-820L</a:t>
            </a:r>
            <a:r>
              <a:rPr lang="en-US" sz="1800" b="0" i="0">
                <a:solidFill>
                  <a:schemeClr val="tx1"/>
                </a:solidFill>
                <a:effectLst/>
                <a:latin typeface="+mj-lt"/>
              </a:rPr>
              <a:t>​</a:t>
            </a:r>
          </a:p>
        </p:txBody>
      </p:sp>
      <p:sp>
        <p:nvSpPr>
          <p:cNvPr id="6" name="TextBox 5">
            <a:extLst>
              <a:ext uri="{FF2B5EF4-FFF2-40B4-BE49-F238E27FC236}">
                <a16:creationId xmlns:a16="http://schemas.microsoft.com/office/drawing/2014/main" id="{4BEB2175-8116-A5B8-19DE-20B2AD79FF5D}"/>
              </a:ext>
            </a:extLst>
          </p:cNvPr>
          <p:cNvSpPr txBox="1"/>
          <p:nvPr/>
        </p:nvSpPr>
        <p:spPr>
          <a:xfrm>
            <a:off x="9220200" y="1590520"/>
            <a:ext cx="2774178" cy="4524315"/>
          </a:xfrm>
          <a:prstGeom prst="rect">
            <a:avLst/>
          </a:prstGeom>
          <a:noFill/>
        </p:spPr>
        <p:txBody>
          <a:bodyPr wrap="square">
            <a:spAutoFit/>
          </a:bodyPr>
          <a:lstStyle/>
          <a:p>
            <a:pPr marL="285750" indent="-285750" rtl="0" fontAlgn="base">
              <a:buFont typeface="Arial" panose="020B0604020202020204" pitchFamily="34" charset="0"/>
              <a:buChar char="•"/>
            </a:pPr>
            <a:r>
              <a:rPr lang="en-US" sz="1800" i="0" u="none" strike="noStrike">
                <a:solidFill>
                  <a:srgbClr val="000000"/>
                </a:solidFill>
                <a:effectLst/>
                <a:latin typeface="+mj-lt"/>
              </a:rPr>
              <a:t>Unit 1: Rituals and Routines, Virtual Access and       Studies Weekly</a:t>
            </a:r>
            <a:r>
              <a:rPr lang="en-US" sz="1800" i="0">
                <a:solidFill>
                  <a:srgbClr val="000000"/>
                </a:solidFill>
                <a:effectLst/>
                <a:latin typeface="+mj-lt"/>
              </a:rPr>
              <a:t>​</a:t>
            </a:r>
          </a:p>
          <a:p>
            <a:pPr marL="285750" indent="-285750" rtl="0" fontAlgn="base">
              <a:buFont typeface="Arial" panose="020B0604020202020204" pitchFamily="34" charset="0"/>
              <a:buChar char="•"/>
            </a:pPr>
            <a:r>
              <a:rPr lang="en-US" sz="1800" i="0" u="none" strike="noStrike">
                <a:solidFill>
                  <a:srgbClr val="000000"/>
                </a:solidFill>
                <a:effectLst/>
                <a:latin typeface="+mj-lt"/>
              </a:rPr>
              <a:t>Unit 2: United States Geography</a:t>
            </a:r>
            <a:r>
              <a:rPr lang="en-US" sz="1800" i="0">
                <a:solidFill>
                  <a:srgbClr val="000000"/>
                </a:solidFill>
                <a:effectLst/>
                <a:latin typeface="+mj-lt"/>
              </a:rPr>
              <a:t>​</a:t>
            </a:r>
          </a:p>
          <a:p>
            <a:pPr marL="285750" indent="-285750" rtl="0" fontAlgn="base">
              <a:buFont typeface="Arial" panose="020B0604020202020204" pitchFamily="34" charset="0"/>
              <a:buChar char="•"/>
            </a:pPr>
            <a:r>
              <a:rPr lang="en-US" sz="1800" i="0" u="none" strike="noStrike">
                <a:solidFill>
                  <a:srgbClr val="000000"/>
                </a:solidFill>
                <a:effectLst/>
                <a:latin typeface="+mj-lt"/>
              </a:rPr>
              <a:t>Unit 3: American Indians: Past and Present</a:t>
            </a:r>
            <a:r>
              <a:rPr lang="en-US" sz="1800" i="0">
                <a:solidFill>
                  <a:srgbClr val="000000"/>
                </a:solidFill>
                <a:effectLst/>
                <a:latin typeface="+mj-lt"/>
              </a:rPr>
              <a:t>​</a:t>
            </a:r>
          </a:p>
          <a:p>
            <a:pPr marL="285750" indent="-285750" rtl="0" fontAlgn="base">
              <a:buFont typeface="Arial" panose="020B0604020202020204" pitchFamily="34" charset="0"/>
              <a:buChar char="•"/>
            </a:pPr>
            <a:r>
              <a:rPr lang="en-US" sz="1800" i="0" u="none" strike="noStrike">
                <a:solidFill>
                  <a:srgbClr val="000000"/>
                </a:solidFill>
                <a:effectLst/>
                <a:latin typeface="+mj-lt"/>
              </a:rPr>
              <a:t>Unit 4: Let’s Go Exploring</a:t>
            </a:r>
            <a:r>
              <a:rPr lang="en-US" sz="1800" i="0">
                <a:solidFill>
                  <a:srgbClr val="000000"/>
                </a:solidFill>
                <a:effectLst/>
                <a:latin typeface="+mj-lt"/>
              </a:rPr>
              <a:t>​</a:t>
            </a:r>
          </a:p>
          <a:p>
            <a:pPr marL="285750" indent="-285750" rtl="0" fontAlgn="base">
              <a:buFont typeface="Arial" panose="020B0604020202020204" pitchFamily="34" charset="0"/>
              <a:buChar char="•"/>
            </a:pPr>
            <a:r>
              <a:rPr lang="en-US" sz="1800" i="0" u="none" strike="noStrike">
                <a:solidFill>
                  <a:srgbClr val="000000"/>
                </a:solidFill>
                <a:effectLst/>
                <a:latin typeface="+mj-lt"/>
              </a:rPr>
              <a:t>Unit 5: British Colonial America</a:t>
            </a:r>
            <a:r>
              <a:rPr lang="en-US" sz="1800" i="0">
                <a:solidFill>
                  <a:srgbClr val="000000"/>
                </a:solidFill>
                <a:effectLst/>
                <a:latin typeface="+mj-lt"/>
              </a:rPr>
              <a:t>​</a:t>
            </a:r>
          </a:p>
          <a:p>
            <a:pPr marL="285750" indent="-285750" rtl="0" fontAlgn="base">
              <a:buFont typeface="Arial" panose="020B0604020202020204" pitchFamily="34" charset="0"/>
              <a:buChar char="•"/>
            </a:pPr>
            <a:r>
              <a:rPr lang="en-US" sz="1800" i="0" u="none" strike="noStrike">
                <a:solidFill>
                  <a:srgbClr val="000000"/>
                </a:solidFill>
                <a:effectLst/>
                <a:latin typeface="+mj-lt"/>
              </a:rPr>
              <a:t>Unit 6: American Government Basics</a:t>
            </a:r>
            <a:r>
              <a:rPr lang="en-US" sz="1800" i="0">
                <a:solidFill>
                  <a:srgbClr val="000000"/>
                </a:solidFill>
                <a:effectLst/>
                <a:latin typeface="+mj-lt"/>
              </a:rPr>
              <a:t>​</a:t>
            </a:r>
          </a:p>
          <a:p>
            <a:pPr marL="285750" indent="-285750" rtl="0" fontAlgn="base">
              <a:buFont typeface="Arial" panose="020B0604020202020204" pitchFamily="34" charset="0"/>
              <a:buChar char="•"/>
            </a:pPr>
            <a:r>
              <a:rPr lang="en-US" sz="1800" i="0" u="none" strike="noStrike">
                <a:solidFill>
                  <a:srgbClr val="000000"/>
                </a:solidFill>
                <a:effectLst/>
                <a:latin typeface="+mj-lt"/>
              </a:rPr>
              <a:t>Unit 7: Economics 101</a:t>
            </a:r>
            <a:r>
              <a:rPr lang="en-US" sz="1800" i="0">
                <a:solidFill>
                  <a:srgbClr val="000000"/>
                </a:solidFill>
                <a:effectLst/>
                <a:latin typeface="+mj-lt"/>
              </a:rPr>
              <a:t>​</a:t>
            </a:r>
          </a:p>
        </p:txBody>
      </p:sp>
      <p:sp>
        <p:nvSpPr>
          <p:cNvPr id="10" name="TextBox 9">
            <a:extLst>
              <a:ext uri="{FF2B5EF4-FFF2-40B4-BE49-F238E27FC236}">
                <a16:creationId xmlns:a16="http://schemas.microsoft.com/office/drawing/2014/main" id="{7E0D45E9-6DD8-62B1-B4E8-02C4305355A6}"/>
              </a:ext>
            </a:extLst>
          </p:cNvPr>
          <p:cNvSpPr txBox="1"/>
          <p:nvPr/>
        </p:nvSpPr>
        <p:spPr>
          <a:xfrm>
            <a:off x="6446023" y="1577062"/>
            <a:ext cx="2774178" cy="1754326"/>
          </a:xfrm>
          <a:prstGeom prst="rect">
            <a:avLst/>
          </a:prstGeom>
          <a:noFill/>
        </p:spPr>
        <p:txBody>
          <a:bodyPr wrap="square" rtlCol="0">
            <a:spAutoFit/>
          </a:bodyPr>
          <a:lstStyle/>
          <a:p>
            <a:pPr marL="285750" indent="-285750">
              <a:buFont typeface="Arial" panose="020B0604020202020204" pitchFamily="34" charset="0"/>
              <a:buChar char="•"/>
            </a:pPr>
            <a:r>
              <a:rPr lang="en-US" sz="1800"/>
              <a:t>Unit 1: Heat Energy </a:t>
            </a:r>
          </a:p>
          <a:p>
            <a:pPr marL="285750" indent="-285750">
              <a:buFont typeface="Arial" panose="020B0604020202020204" pitchFamily="34" charset="0"/>
              <a:buChar char="•"/>
            </a:pPr>
            <a:r>
              <a:rPr lang="en-US" sz="1800"/>
              <a:t>Unit 2: Rocks and Soil</a:t>
            </a:r>
          </a:p>
          <a:p>
            <a:pPr marL="285750" indent="-285750">
              <a:buFont typeface="Arial" panose="020B0604020202020204" pitchFamily="34" charset="0"/>
              <a:buChar char="•"/>
            </a:pPr>
            <a:r>
              <a:rPr lang="en-US" sz="1800"/>
              <a:t>Unit 3: Fossils</a:t>
            </a:r>
          </a:p>
          <a:p>
            <a:pPr marL="285750" indent="-285750">
              <a:buFont typeface="Arial" panose="020B0604020202020204" pitchFamily="34" charset="0"/>
              <a:buChar char="•"/>
            </a:pPr>
            <a:r>
              <a:rPr lang="en-US" sz="1800"/>
              <a:t>Unit 4: Habitats of Georgia</a:t>
            </a:r>
          </a:p>
          <a:p>
            <a:pPr marL="285750" indent="-285750">
              <a:buFont typeface="Arial" panose="020B0604020202020204" pitchFamily="34" charset="0"/>
              <a:buChar char="•"/>
            </a:pPr>
            <a:r>
              <a:rPr lang="en-US" sz="1800"/>
              <a:t>Unit 5: Pollution </a:t>
            </a:r>
          </a:p>
        </p:txBody>
      </p:sp>
    </p:spTree>
    <p:extLst>
      <p:ext uri="{BB962C8B-B14F-4D97-AF65-F5344CB8AC3E}">
        <p14:creationId xmlns:p14="http://schemas.microsoft.com/office/powerpoint/2010/main" val="3479496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2028" y="4175"/>
            <a:ext cx="8333520" cy="975207"/>
          </a:xfrm>
          <a:prstGeom prst="rect">
            <a:avLst/>
          </a:prstGeom>
        </p:spPr>
        <p:txBody>
          <a:bodyPr spcFirstLastPara="1" wrap="square" lIns="121900" tIns="121900" rIns="121900" bIns="121900" anchor="t" anchorCtr="0">
            <a:noAutofit/>
          </a:bodyPr>
          <a:lstStyle/>
          <a:p>
            <a:pPr algn="ctr"/>
            <a:r>
              <a:rPr lang="en-US"/>
              <a:t>3rd Grade </a:t>
            </a:r>
            <a:r>
              <a:rPr lang="en-US" sz="4000"/>
              <a:t>Assessments</a:t>
            </a:r>
            <a:r>
              <a:rPr lang="en-US"/>
              <a:t> </a:t>
            </a:r>
          </a:p>
        </p:txBody>
      </p:sp>
      <p:sp>
        <p:nvSpPr>
          <p:cNvPr id="2" name="Google Shape;2232;p38">
            <a:extLst>
              <a:ext uri="{FF2B5EF4-FFF2-40B4-BE49-F238E27FC236}">
                <a16:creationId xmlns:a16="http://schemas.microsoft.com/office/drawing/2014/main" id="{07FC1A01-D2B2-6F01-F3C8-4509ACB6E56F}"/>
              </a:ext>
            </a:extLst>
          </p:cNvPr>
          <p:cNvSpPr txBox="1">
            <a:spLocks/>
          </p:cNvSpPr>
          <p:nvPr/>
        </p:nvSpPr>
        <p:spPr>
          <a:xfrm>
            <a:off x="517794" y="1115068"/>
            <a:ext cx="6517499" cy="463917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1800" b="1" i="0" u="sng" strike="noStrike" kern="0" cap="none" spc="0" normalizeH="0" baseline="0" noProof="0">
                <a:ln>
                  <a:noFill/>
                </a:ln>
                <a:solidFill>
                  <a:schemeClr val="tx1"/>
                </a:solidFill>
                <a:effectLst/>
                <a:uLnTx/>
                <a:uFillTx/>
                <a:latin typeface="Abril Fatface"/>
                <a:ea typeface="+mn-lt"/>
                <a:cs typeface="Arial"/>
                <a:sym typeface="Andika"/>
              </a:rPr>
              <a:t>Weekly</a:t>
            </a:r>
            <a:endParaRPr lang="en-US" sz="1800" b="1" i="0" u="sng" strike="noStrike" kern="0" cap="none" spc="0" normalizeH="0" baseline="0" noProof="0">
              <a:ln>
                <a:noFill/>
              </a:ln>
              <a:solidFill>
                <a:schemeClr val="tx1"/>
              </a:solidFill>
              <a:effectLst/>
              <a:uLnTx/>
              <a:uFillTx/>
              <a:latin typeface="Abril Fatface"/>
              <a:ea typeface="+mn-lt"/>
              <a:cs typeface="Arial"/>
            </a:endParaRPr>
          </a:p>
          <a:p>
            <a:pPr marL="285750" indent="-285750">
              <a:buClr>
                <a:srgbClr val="000000"/>
              </a:buClr>
              <a:buFont typeface="Arial" panose="020B0604020202020204" pitchFamily="34" charset="0"/>
              <a:buChar char="•"/>
              <a:defRPr/>
            </a:pPr>
            <a:r>
              <a:rPr kumimoji="0" lang="en-US" sz="1800" b="0" i="0" u="none" strike="noStrike" kern="0" cap="none" spc="0" normalizeH="0" baseline="0" noProof="0">
                <a:ln>
                  <a:noFill/>
                </a:ln>
                <a:solidFill>
                  <a:schemeClr val="tx1"/>
                </a:solidFill>
                <a:effectLst/>
                <a:uLnTx/>
                <a:uFillTx/>
                <a:latin typeface="Abril Fatface"/>
                <a:ea typeface="+mn-lt"/>
                <a:cs typeface="Arial"/>
                <a:sym typeface="Andika"/>
              </a:rPr>
              <a:t>Spelling</a:t>
            </a:r>
            <a:r>
              <a:rPr lang="en-US" sz="1800">
                <a:solidFill>
                  <a:schemeClr val="tx1"/>
                </a:solidFill>
                <a:latin typeface="Abril Fatface"/>
                <a:ea typeface="+mn-lt"/>
                <a:cs typeface="Arial"/>
              </a:rPr>
              <a:t>  </a:t>
            </a:r>
            <a:endParaRPr lang="en-US" sz="1800">
              <a:solidFill>
                <a:schemeClr val="tx1"/>
              </a:solidFill>
              <a:latin typeface="Abril Fatface" panose="02000503000000020003" pitchFamily="2" charset="0"/>
              <a:ea typeface="+mn-lt"/>
              <a:cs typeface="Arial"/>
            </a:endParaRPr>
          </a:p>
          <a:p>
            <a:pPr marL="285750" indent="-285750">
              <a:buClr>
                <a:srgbClr val="000000"/>
              </a:buClr>
              <a:buFont typeface="Arial" panose="020B0604020202020204" pitchFamily="34" charset="0"/>
              <a:buChar char="•"/>
              <a:defRPr/>
            </a:pPr>
            <a:r>
              <a:rPr lang="en-US" sz="1800">
                <a:solidFill>
                  <a:schemeClr val="tx1"/>
                </a:solidFill>
                <a:latin typeface="Abril Fatface"/>
                <a:ea typeface="+mn-lt"/>
                <a:cs typeface="Arial"/>
              </a:rPr>
              <a:t>Freckle Fact Practices</a:t>
            </a:r>
            <a:endParaRPr lang="en-US" sz="1800">
              <a:solidFill>
                <a:schemeClr val="tx1"/>
              </a:solidFill>
              <a:latin typeface="Abril Fatface" panose="02000503000000020003" pitchFamily="2" charset="0"/>
              <a:ea typeface="+mn-lt"/>
              <a:cs typeface="Arial"/>
            </a:endParaRPr>
          </a:p>
          <a:p>
            <a:pPr marL="285750" indent="-285750">
              <a:lnSpc>
                <a:spcPct val="114999"/>
              </a:lnSpc>
              <a:buClr>
                <a:srgbClr val="000000"/>
              </a:buClr>
              <a:buFont typeface="Arial" panose="020B0604020202020204" pitchFamily="34" charset="0"/>
              <a:buChar char="•"/>
              <a:defRPr/>
            </a:pPr>
            <a:r>
              <a:rPr lang="en-US" sz="1800">
                <a:solidFill>
                  <a:schemeClr val="tx1"/>
                </a:solidFill>
                <a:latin typeface="Abril Fatface"/>
                <a:ea typeface="+mn-lt"/>
                <a:cs typeface="Arial"/>
              </a:rPr>
              <a:t>Freckle Target Practices</a:t>
            </a:r>
            <a:endParaRPr lang="en-US" sz="1800" b="0" i="0" u="none" strike="noStrike" kern="0" cap="none" spc="0" normalizeH="0" baseline="0" noProof="0">
              <a:ln>
                <a:noFill/>
              </a:ln>
              <a:solidFill>
                <a:schemeClr val="tx1"/>
              </a:solidFill>
              <a:effectLst/>
              <a:uLnTx/>
              <a:uFillTx/>
              <a:latin typeface="Abril Fatface" panose="02000503000000020003" pitchFamily="2" charset="0"/>
              <a:ea typeface="+mn-lt"/>
              <a:cs typeface="Arial"/>
            </a:endParaRPr>
          </a:p>
          <a:p>
            <a:pPr marL="285750" indent="-285750">
              <a:lnSpc>
                <a:spcPct val="114999"/>
              </a:lnSpc>
              <a:buClr>
                <a:srgbClr val="000000"/>
              </a:buClr>
              <a:buFont typeface="Arial" panose="020B0604020202020204" pitchFamily="34" charset="0"/>
              <a:buChar char="•"/>
              <a:defRPr/>
            </a:pPr>
            <a:r>
              <a:rPr lang="en-US" sz="1800">
                <a:solidFill>
                  <a:schemeClr val="tx1"/>
                </a:solidFill>
                <a:latin typeface="Abril Fatface"/>
                <a:ea typeface="+mn-lt"/>
                <a:cs typeface="Arial"/>
              </a:rPr>
              <a:t>Big Ideas </a:t>
            </a:r>
            <a:endParaRPr lang="en-US" sz="1800" b="0" i="0" u="none" strike="noStrike" kern="0" cap="none" spc="0" normalizeH="0" baseline="0" noProof="0">
              <a:ln>
                <a:noFill/>
              </a:ln>
              <a:solidFill>
                <a:schemeClr val="tx1"/>
              </a:solidFill>
              <a:effectLst/>
              <a:uLnTx/>
              <a:uFillTx/>
              <a:latin typeface="Abril Fatface" panose="02000503000000020003" pitchFamily="2" charset="0"/>
              <a:ea typeface="+mn-lt"/>
              <a:cs typeface="Arial"/>
            </a:endParaRPr>
          </a:p>
          <a:p>
            <a:pPr marL="285750" indent="-285750">
              <a:lnSpc>
                <a:spcPct val="114999"/>
              </a:lnSpc>
              <a:buClr>
                <a:srgbClr val="000000"/>
              </a:buClr>
              <a:buFont typeface="Arial" panose="020B0604020202020204" pitchFamily="34" charset="0"/>
              <a:buChar char="•"/>
              <a:defRPr/>
            </a:pPr>
            <a:r>
              <a:rPr lang="en-US" sz="1800">
                <a:solidFill>
                  <a:schemeClr val="tx1"/>
                </a:solidFill>
                <a:latin typeface="Abril Fatface"/>
                <a:ea typeface="+mn-lt"/>
                <a:cs typeface="Arial"/>
              </a:rPr>
              <a:t>Vocabulary </a:t>
            </a:r>
            <a:endParaRPr lang="en-US" sz="1800">
              <a:solidFill>
                <a:schemeClr val="tx1"/>
              </a:solidFill>
              <a:latin typeface="Abril Fatface" panose="02000503000000020003" pitchFamily="2" charset="0"/>
              <a:ea typeface="+mn-lt"/>
              <a:cs typeface="Arial"/>
            </a:endParaRPr>
          </a:p>
          <a:p>
            <a:pPr marL="0" indent="0">
              <a:buClr>
                <a:srgbClr val="000000"/>
              </a:buClr>
              <a:buNone/>
              <a:defRPr/>
            </a:pPr>
            <a:endParaRPr lang="en-US" sz="1800">
              <a:solidFill>
                <a:schemeClr val="tx1"/>
              </a:solidFill>
              <a:latin typeface="Abril Fatface" panose="02000503000000020003" pitchFamily="2" charset="0"/>
              <a:ea typeface="+mn-lt"/>
              <a:cs typeface="Arial"/>
            </a:endParaRP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1800" b="1" i="0" u="sng" strike="noStrike" kern="0" cap="none" spc="0" normalizeH="0" baseline="0" noProof="0">
                <a:ln>
                  <a:noFill/>
                </a:ln>
                <a:solidFill>
                  <a:schemeClr val="tx1"/>
                </a:solidFill>
                <a:effectLst/>
                <a:uLnTx/>
                <a:uFillTx/>
                <a:latin typeface="Abril Fatface"/>
                <a:ea typeface="+mn-lt"/>
                <a:cs typeface="Arial"/>
                <a:sym typeface="Andika"/>
              </a:rPr>
              <a:t>Unit</a:t>
            </a:r>
            <a:endParaRPr lang="en-US" sz="1800" b="1" i="0" u="sng" strike="noStrike" kern="0" cap="none" spc="0" normalizeH="0" baseline="0" noProof="0">
              <a:ln>
                <a:noFill/>
              </a:ln>
              <a:solidFill>
                <a:schemeClr val="tx1"/>
              </a:solidFill>
              <a:effectLst/>
              <a:uLnTx/>
              <a:uFillTx/>
              <a:latin typeface="Abril Fatface"/>
              <a:ea typeface="+mn-lt"/>
              <a:cs typeface="Arial"/>
            </a:endParaRPr>
          </a:p>
          <a:p>
            <a:pPr marL="285750" indent="-285750">
              <a:buClr>
                <a:srgbClr val="000000"/>
              </a:buClr>
              <a:buFont typeface="Arial" panose="020B0604020202020204" pitchFamily="34" charset="0"/>
              <a:buChar char="•"/>
              <a:defRPr/>
            </a:pPr>
            <a:r>
              <a:rPr kumimoji="0" lang="en-US" sz="1800" b="0" i="0" u="none" strike="noStrike" kern="0" cap="none" spc="0" normalizeH="0" baseline="0" noProof="0">
                <a:ln>
                  <a:noFill/>
                </a:ln>
                <a:solidFill>
                  <a:schemeClr val="tx1"/>
                </a:solidFill>
                <a:effectLst/>
                <a:uLnTx/>
                <a:uFillTx/>
                <a:latin typeface="Abril Fatface"/>
                <a:ea typeface="+mn-lt"/>
                <a:cs typeface="Arial"/>
                <a:sym typeface="Andika"/>
              </a:rPr>
              <a:t>Math Assessment</a:t>
            </a:r>
            <a:r>
              <a:rPr lang="en-US" sz="1800">
                <a:solidFill>
                  <a:schemeClr val="tx1"/>
                </a:solidFill>
                <a:latin typeface="Abril Fatface"/>
                <a:ea typeface="+mn-lt"/>
                <a:cs typeface="Arial"/>
              </a:rPr>
              <a:t> </a:t>
            </a:r>
            <a:endParaRPr lang="en-US" sz="1800" b="0" i="0" u="none" strike="noStrike" kern="0" cap="none" spc="0" normalizeH="0" baseline="0" noProof="0">
              <a:ln>
                <a:noFill/>
              </a:ln>
              <a:solidFill>
                <a:schemeClr val="tx1"/>
              </a:solidFill>
              <a:effectLst/>
              <a:uLnTx/>
              <a:uFillTx/>
              <a:latin typeface="Abril Fatface" panose="02000503000000020003" pitchFamily="2" charset="0"/>
              <a:ea typeface="+mn-lt"/>
              <a:cs typeface="Arial"/>
            </a:endParaRPr>
          </a:p>
          <a:p>
            <a:pPr marL="285750" indent="-285750">
              <a:buClr>
                <a:srgbClr val="000000"/>
              </a:buClr>
              <a:buFont typeface="Arial" panose="020B0604020202020204" pitchFamily="34" charset="0"/>
              <a:buChar char="•"/>
              <a:defRPr/>
            </a:pPr>
            <a:r>
              <a:rPr kumimoji="0" lang="en-US" sz="1800" b="0" i="0" u="none" strike="noStrike" kern="0" cap="none" spc="0" normalizeH="0" baseline="0" noProof="0">
                <a:ln>
                  <a:noFill/>
                </a:ln>
                <a:solidFill>
                  <a:schemeClr val="tx1"/>
                </a:solidFill>
                <a:effectLst/>
                <a:uLnTx/>
                <a:uFillTx/>
                <a:latin typeface="Abril Fatface"/>
                <a:ea typeface="+mn-lt"/>
                <a:cs typeface="Arial"/>
                <a:sym typeface="Andika"/>
              </a:rPr>
              <a:t>Reading Assessment</a:t>
            </a:r>
            <a:r>
              <a:rPr lang="en-US" sz="1800">
                <a:solidFill>
                  <a:schemeClr val="tx1"/>
                </a:solidFill>
                <a:latin typeface="Abril Fatface"/>
                <a:ea typeface="+mn-lt"/>
                <a:cs typeface="Arial"/>
              </a:rPr>
              <a:t> </a:t>
            </a:r>
            <a:endParaRPr lang="en-US" sz="1800" b="0" i="0" u="none" strike="noStrike" kern="0" cap="none" spc="0" normalizeH="0" baseline="0" noProof="0">
              <a:ln>
                <a:noFill/>
              </a:ln>
              <a:solidFill>
                <a:schemeClr val="tx1"/>
              </a:solidFill>
              <a:effectLst/>
              <a:uLnTx/>
              <a:uFillTx/>
              <a:latin typeface="Abril Fatface" panose="02000503000000020003" pitchFamily="2" charset="0"/>
              <a:ea typeface="+mn-lt"/>
              <a:cs typeface="Arial"/>
            </a:endParaRP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1800" b="0" i="0" u="none" strike="noStrike" kern="0" cap="none" spc="0" normalizeH="0" baseline="0" noProof="0">
                <a:ln>
                  <a:noFill/>
                </a:ln>
                <a:solidFill>
                  <a:schemeClr val="tx1"/>
                </a:solidFill>
                <a:effectLst/>
                <a:uLnTx/>
                <a:uFillTx/>
                <a:latin typeface="Abril Fatface"/>
                <a:ea typeface="+mn-lt"/>
                <a:cs typeface="Arial"/>
                <a:sym typeface="Andika"/>
              </a:rPr>
              <a:t>Writing Assessment</a:t>
            </a:r>
            <a:endParaRPr lang="en-US" sz="1800" b="0" i="0" u="none" strike="noStrike" kern="0" cap="none" spc="0" normalizeH="0" baseline="0" noProof="0">
              <a:ln>
                <a:noFill/>
              </a:ln>
              <a:solidFill>
                <a:schemeClr val="tx1"/>
              </a:solidFill>
              <a:effectLst/>
              <a:uLnTx/>
              <a:uFillTx/>
              <a:latin typeface="Abril Fatface"/>
              <a:ea typeface="+mn-lt"/>
              <a:cs typeface="Arial"/>
            </a:endParaRP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endParaRPr lang="en-US" sz="1800" b="0" i="0" u="none" strike="noStrike" kern="0" cap="none" spc="0" normalizeH="0" baseline="0" noProof="0">
              <a:ln>
                <a:noFill/>
              </a:ln>
              <a:solidFill>
                <a:schemeClr val="tx1"/>
              </a:solidFill>
              <a:effectLst/>
              <a:uLnTx/>
              <a:uFillTx/>
              <a:latin typeface="Abril Fatface" panose="02000503000000020003" pitchFamily="2" charset="0"/>
              <a:ea typeface="+mn-lt"/>
              <a:cs typeface="Arial"/>
            </a:endParaRP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1800" b="1" i="0" u="sng" strike="noStrike" kern="0" cap="none" spc="0" normalizeH="0" baseline="0" noProof="0">
                <a:ln>
                  <a:noFill/>
                </a:ln>
                <a:solidFill>
                  <a:schemeClr val="tx1"/>
                </a:solidFill>
                <a:effectLst/>
                <a:uLnTx/>
                <a:uFillTx/>
                <a:latin typeface="Abril Fatface"/>
                <a:ea typeface="+mn-lt"/>
                <a:cs typeface="Arial"/>
                <a:sym typeface="Andika"/>
              </a:rPr>
              <a:t>3 Class Projects</a:t>
            </a:r>
            <a:endParaRPr lang="en-US" sz="1800" b="1" i="0" u="sng" strike="noStrike" kern="0" cap="none" spc="0" normalizeH="0" baseline="0" noProof="0">
              <a:ln>
                <a:noFill/>
              </a:ln>
              <a:solidFill>
                <a:schemeClr val="tx1"/>
              </a:solidFill>
              <a:effectLst/>
              <a:uLnTx/>
              <a:uFillTx/>
              <a:latin typeface="Abril Fatface"/>
              <a:ea typeface="+mn-lt"/>
              <a:cs typeface="Arial"/>
            </a:endParaRPr>
          </a:p>
          <a:p>
            <a:pPr marL="342900" indent="-342900">
              <a:buClr>
                <a:srgbClr val="000000"/>
              </a:buClr>
              <a:defRPr/>
            </a:pPr>
            <a:r>
              <a:rPr lang="en-US" sz="1800">
                <a:solidFill>
                  <a:schemeClr val="tx1"/>
                </a:solidFill>
                <a:latin typeface="Abril Fatface"/>
                <a:ea typeface="+mn-lt"/>
                <a:cs typeface="Arial"/>
              </a:rPr>
              <a:t>Social Studies </a:t>
            </a:r>
            <a:endParaRPr lang="en-US" sz="1800">
              <a:solidFill>
                <a:schemeClr val="tx1"/>
              </a:solidFill>
              <a:latin typeface="Abril Fatface" panose="02000503000000020003" pitchFamily="2" charset="0"/>
              <a:ea typeface="+mn-lt"/>
              <a:cs typeface="Arial"/>
            </a:endParaRPr>
          </a:p>
          <a:p>
            <a:pPr marL="342900" indent="-342900">
              <a:buClr>
                <a:srgbClr val="000000"/>
              </a:buClr>
              <a:defRPr/>
            </a:pPr>
            <a:r>
              <a:rPr kumimoji="0" lang="en-US" sz="1800" i="0" strike="noStrike" kern="0" cap="none" spc="0" normalizeH="0" baseline="0" noProof="0">
                <a:ln>
                  <a:noFill/>
                </a:ln>
                <a:solidFill>
                  <a:schemeClr val="tx1"/>
                </a:solidFill>
                <a:effectLst/>
                <a:uLnTx/>
                <a:uFillTx/>
                <a:latin typeface="Abril Fatface"/>
                <a:ea typeface="+mn-lt"/>
                <a:cs typeface="Arial"/>
                <a:sym typeface="Andika"/>
              </a:rPr>
              <a:t>Science</a:t>
            </a:r>
            <a:endParaRPr lang="en-US" sz="1800" i="0" strike="noStrike" kern="0" cap="none" spc="0" normalizeH="0" baseline="0" noProof="0">
              <a:ln>
                <a:noFill/>
              </a:ln>
              <a:solidFill>
                <a:schemeClr val="tx1"/>
              </a:solidFill>
              <a:effectLst/>
              <a:uLnTx/>
              <a:uFillTx/>
              <a:latin typeface="Abril Fatface"/>
              <a:ea typeface="+mn-lt"/>
              <a:cs typeface="Arial"/>
            </a:endParaRPr>
          </a:p>
        </p:txBody>
      </p:sp>
    </p:spTree>
    <p:extLst>
      <p:ext uri="{BB962C8B-B14F-4D97-AF65-F5344CB8AC3E}">
        <p14:creationId xmlns:p14="http://schemas.microsoft.com/office/powerpoint/2010/main" val="1374505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4</a:t>
            </a:r>
            <a:r>
              <a:rPr lang="en" baseline="30000"/>
              <a:t>th</a:t>
            </a:r>
            <a:r>
              <a:rPr lang="en"/>
              <a:t> </a:t>
            </a:r>
            <a:endParaRPr/>
          </a:p>
        </p:txBody>
      </p:sp>
      <p:sp>
        <p:nvSpPr>
          <p:cNvPr id="1885" name="Google Shape;1885;p25"/>
          <p:cNvSpPr txBox="1">
            <a:spLocks noGrp="1"/>
          </p:cNvSpPr>
          <p:nvPr>
            <p:ph type="subTitle" idx="1"/>
          </p:nvPr>
        </p:nvSpPr>
        <p:spPr>
          <a:xfrm>
            <a:off x="7104317" y="501436"/>
            <a:ext cx="5478300" cy="1424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4</a:t>
            </a:r>
            <a:r>
              <a:rPr lang="en" b="0" baseline="30000">
                <a:latin typeface="Abril Fatface"/>
                <a:ea typeface="Abril Fatface"/>
                <a:cs typeface="Abril Fatface"/>
                <a:sym typeface="Abril Fatface"/>
              </a:rPr>
              <a:t>th</a:t>
            </a:r>
            <a:r>
              <a:rPr lang="en" b="0">
                <a:latin typeface="Abril Fatface"/>
                <a:ea typeface="Abril Fatface"/>
                <a:cs typeface="Abril Fatface"/>
                <a:sym typeface="Abril Fatface"/>
              </a:rPr>
              <a:t> Grade</a:t>
            </a:r>
          </a:p>
        </p:txBody>
      </p:sp>
      <p:sp>
        <p:nvSpPr>
          <p:cNvPr id="1886" name="Google Shape;1886;p25"/>
          <p:cNvSpPr txBox="1">
            <a:spLocks noGrp="1"/>
          </p:cNvSpPr>
          <p:nvPr>
            <p:ph type="body" idx="2"/>
          </p:nvPr>
        </p:nvSpPr>
        <p:spPr>
          <a:xfrm>
            <a:off x="7734300" y="1213486"/>
            <a:ext cx="4076700" cy="3269738"/>
          </a:xfrm>
          <a:prstGeom prst="rect">
            <a:avLst/>
          </a:prstGeom>
        </p:spPr>
        <p:txBody>
          <a:bodyPr spcFirstLastPara="1" wrap="square" lIns="121900" tIns="121900" rIns="121900" bIns="121900" anchor="ctr" anchorCtr="0">
            <a:noAutofit/>
          </a:bodyPr>
          <a:lstStyle/>
          <a:p>
            <a:pPr marL="571500" indent="-571500"/>
            <a:r>
              <a:rPr lang="en-US" sz="4000"/>
              <a:t>Mrs. Barton</a:t>
            </a:r>
          </a:p>
          <a:p>
            <a:pPr marL="571500" indent="-571500"/>
            <a:r>
              <a:rPr lang="en-US" sz="4000"/>
              <a:t>Ms. Burns</a:t>
            </a:r>
          </a:p>
          <a:p>
            <a:pPr marL="571500" indent="-571500"/>
            <a:r>
              <a:rPr lang="en-US" sz="4000"/>
              <a:t>Ms. McCoy </a:t>
            </a:r>
          </a:p>
        </p:txBody>
      </p:sp>
      <p:sp>
        <p:nvSpPr>
          <p:cNvPr id="3" name="TextBox 2">
            <a:extLst>
              <a:ext uri="{FF2B5EF4-FFF2-40B4-BE49-F238E27FC236}">
                <a16:creationId xmlns:a16="http://schemas.microsoft.com/office/drawing/2014/main" id="{2EA8ADD5-87E0-784B-15E0-C9E39CC11B42}"/>
              </a:ext>
            </a:extLst>
          </p:cNvPr>
          <p:cNvSpPr txBox="1"/>
          <p:nvPr/>
        </p:nvSpPr>
        <p:spPr>
          <a:xfrm>
            <a:off x="8182288" y="4483224"/>
            <a:ext cx="3180724" cy="646331"/>
          </a:xfrm>
          <a:prstGeom prst="rect">
            <a:avLst/>
          </a:prstGeom>
          <a:noFill/>
        </p:spPr>
        <p:txBody>
          <a:bodyPr wrap="square">
            <a:spAutoFit/>
          </a:bodyPr>
          <a:lstStyle/>
          <a:p>
            <a:pPr marL="0" lvl="0" indent="0" algn="l" rtl="0">
              <a:spcBef>
                <a:spcPts val="2100"/>
              </a:spcBef>
              <a:spcAft>
                <a:spcPts val="2100"/>
              </a:spcAft>
              <a:buNone/>
            </a:pPr>
            <a:r>
              <a:rPr lang="en-US" sz="3600" b="1" i="1">
                <a:latin typeface="Abril Fatface" panose="02000503000000020003" pitchFamily="2" charset="0"/>
              </a:rPr>
              <a:t>Class of 2031</a:t>
            </a:r>
          </a:p>
        </p:txBody>
      </p:sp>
    </p:spTree>
    <p:extLst>
      <p:ext uri="{BB962C8B-B14F-4D97-AF65-F5344CB8AC3E}">
        <p14:creationId xmlns:p14="http://schemas.microsoft.com/office/powerpoint/2010/main" val="22689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grpSp>
        <p:nvGrpSpPr>
          <p:cNvPr id="2494" name="Google Shape;1745;p24">
            <a:extLst>
              <a:ext uri="{FF2B5EF4-FFF2-40B4-BE49-F238E27FC236}">
                <a16:creationId xmlns:a16="http://schemas.microsoft.com/office/drawing/2014/main" id="{89E942AE-A8FC-D300-F914-EF2BB1DA5B3D}"/>
              </a:ext>
            </a:extLst>
          </p:cNvPr>
          <p:cNvGrpSpPr/>
          <p:nvPr/>
        </p:nvGrpSpPr>
        <p:grpSpPr>
          <a:xfrm>
            <a:off x="6617384" y="256032"/>
            <a:ext cx="2121527" cy="1262457"/>
            <a:chOff x="3324260" y="1643056"/>
            <a:chExt cx="5543061" cy="3570968"/>
          </a:xfrm>
        </p:grpSpPr>
        <p:grpSp>
          <p:nvGrpSpPr>
            <p:cNvPr id="2495" name="Google Shape;1746;p24">
              <a:extLst>
                <a:ext uri="{FF2B5EF4-FFF2-40B4-BE49-F238E27FC236}">
                  <a16:creationId xmlns:a16="http://schemas.microsoft.com/office/drawing/2014/main" id="{E4014C46-A603-40D8-7199-DDAA841DC014}"/>
                </a:ext>
              </a:extLst>
            </p:cNvPr>
            <p:cNvGrpSpPr/>
            <p:nvPr/>
          </p:nvGrpSpPr>
          <p:grpSpPr>
            <a:xfrm>
              <a:off x="3324260" y="2612776"/>
              <a:ext cx="5473358" cy="2601248"/>
              <a:chOff x="3324260" y="2612776"/>
              <a:chExt cx="5473358" cy="2601248"/>
            </a:xfrm>
          </p:grpSpPr>
          <p:sp>
            <p:nvSpPr>
              <p:cNvPr id="2537" name="Google Shape;1747;p24">
                <a:extLst>
                  <a:ext uri="{FF2B5EF4-FFF2-40B4-BE49-F238E27FC236}">
                    <a16:creationId xmlns:a16="http://schemas.microsoft.com/office/drawing/2014/main" id="{0A3ED5C3-92C8-D7A8-6523-0C149487B01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8" name="Google Shape;1748;p24">
                <a:extLst>
                  <a:ext uri="{FF2B5EF4-FFF2-40B4-BE49-F238E27FC236}">
                    <a16:creationId xmlns:a16="http://schemas.microsoft.com/office/drawing/2014/main" id="{8E695B40-D7B5-FFB1-9924-5C59BEE84C51}"/>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6" name="Google Shape;1749;p24">
              <a:extLst>
                <a:ext uri="{FF2B5EF4-FFF2-40B4-BE49-F238E27FC236}">
                  <a16:creationId xmlns:a16="http://schemas.microsoft.com/office/drawing/2014/main" id="{D7FC5BEB-0553-1858-30FA-FA92A475EC74}"/>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1750;p24">
              <a:extLst>
                <a:ext uri="{FF2B5EF4-FFF2-40B4-BE49-F238E27FC236}">
                  <a16:creationId xmlns:a16="http://schemas.microsoft.com/office/drawing/2014/main" id="{EECFFB75-7AEB-43E0-E44C-64966AFA4A17}"/>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98" name="Google Shape;1751;p24">
              <a:extLst>
                <a:ext uri="{FF2B5EF4-FFF2-40B4-BE49-F238E27FC236}">
                  <a16:creationId xmlns:a16="http://schemas.microsoft.com/office/drawing/2014/main" id="{F53F1551-E558-8081-528F-E21442FE3D2D}"/>
                </a:ext>
              </a:extLst>
            </p:cNvPr>
            <p:cNvGrpSpPr/>
            <p:nvPr/>
          </p:nvGrpSpPr>
          <p:grpSpPr>
            <a:xfrm>
              <a:off x="3373290" y="1643056"/>
              <a:ext cx="5494031" cy="2601248"/>
              <a:chOff x="3373290" y="1643056"/>
              <a:chExt cx="5494031" cy="2601248"/>
            </a:xfrm>
          </p:grpSpPr>
          <p:sp>
            <p:nvSpPr>
              <p:cNvPr id="2535" name="Google Shape;1752;p24">
                <a:extLst>
                  <a:ext uri="{FF2B5EF4-FFF2-40B4-BE49-F238E27FC236}">
                    <a16:creationId xmlns:a16="http://schemas.microsoft.com/office/drawing/2014/main" id="{3149CE5F-D19A-1208-1812-AA9994A9694E}"/>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6" name="Google Shape;1753;p24">
                <a:extLst>
                  <a:ext uri="{FF2B5EF4-FFF2-40B4-BE49-F238E27FC236}">
                    <a16:creationId xmlns:a16="http://schemas.microsoft.com/office/drawing/2014/main" id="{4069D4B1-8EAC-130C-12A9-58F6CC2D9D2E}"/>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9" name="Google Shape;1754;p24">
              <a:extLst>
                <a:ext uri="{FF2B5EF4-FFF2-40B4-BE49-F238E27FC236}">
                  <a16:creationId xmlns:a16="http://schemas.microsoft.com/office/drawing/2014/main" id="{6C68AC8C-F23B-9485-EA6D-515D1893CEC2}"/>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1755;p24">
              <a:extLst>
                <a:ext uri="{FF2B5EF4-FFF2-40B4-BE49-F238E27FC236}">
                  <a16:creationId xmlns:a16="http://schemas.microsoft.com/office/drawing/2014/main" id="{19CD8522-59E5-C4F8-C93B-1EEF9E87AE01}"/>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1756;p24">
              <a:extLst>
                <a:ext uri="{FF2B5EF4-FFF2-40B4-BE49-F238E27FC236}">
                  <a16:creationId xmlns:a16="http://schemas.microsoft.com/office/drawing/2014/main" id="{5D383B04-92C2-8C94-99A4-48EED65AB4D2}"/>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2" name="Google Shape;1757;p24">
              <a:extLst>
                <a:ext uri="{FF2B5EF4-FFF2-40B4-BE49-F238E27FC236}">
                  <a16:creationId xmlns:a16="http://schemas.microsoft.com/office/drawing/2014/main" id="{0057BAAD-87B6-2101-95F9-CC482CF7634C}"/>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3" name="Google Shape;1758;p24">
              <a:extLst>
                <a:ext uri="{FF2B5EF4-FFF2-40B4-BE49-F238E27FC236}">
                  <a16:creationId xmlns:a16="http://schemas.microsoft.com/office/drawing/2014/main" id="{5790AFB7-3EFA-E3C3-90CB-8F196D8162B1}"/>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4" name="Google Shape;1759;p24">
              <a:extLst>
                <a:ext uri="{FF2B5EF4-FFF2-40B4-BE49-F238E27FC236}">
                  <a16:creationId xmlns:a16="http://schemas.microsoft.com/office/drawing/2014/main" id="{177917FF-B51C-75E8-58C3-D2F92A5D0AF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5" name="Google Shape;1760;p24">
              <a:extLst>
                <a:ext uri="{FF2B5EF4-FFF2-40B4-BE49-F238E27FC236}">
                  <a16:creationId xmlns:a16="http://schemas.microsoft.com/office/drawing/2014/main" id="{78E151CA-103D-B815-ED11-8E5D7DB172A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6" name="Google Shape;1761;p24">
              <a:extLst>
                <a:ext uri="{FF2B5EF4-FFF2-40B4-BE49-F238E27FC236}">
                  <a16:creationId xmlns:a16="http://schemas.microsoft.com/office/drawing/2014/main" id="{369483EA-2E7F-BEC4-8793-DF38E4B6180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7" name="Google Shape;1762;p24">
              <a:extLst>
                <a:ext uri="{FF2B5EF4-FFF2-40B4-BE49-F238E27FC236}">
                  <a16:creationId xmlns:a16="http://schemas.microsoft.com/office/drawing/2014/main" id="{64922300-E122-5B17-1F60-BF328DC9CD94}"/>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8" name="Google Shape;1763;p24">
              <a:extLst>
                <a:ext uri="{FF2B5EF4-FFF2-40B4-BE49-F238E27FC236}">
                  <a16:creationId xmlns:a16="http://schemas.microsoft.com/office/drawing/2014/main" id="{E636F5DB-ED06-F212-BFC9-FD15EADCAD73}"/>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9" name="Google Shape;1764;p24">
              <a:extLst>
                <a:ext uri="{FF2B5EF4-FFF2-40B4-BE49-F238E27FC236}">
                  <a16:creationId xmlns:a16="http://schemas.microsoft.com/office/drawing/2014/main" id="{B00CC282-D0AF-31CA-FEF5-D3497D5A9F8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0" name="Google Shape;1765;p24">
              <a:extLst>
                <a:ext uri="{FF2B5EF4-FFF2-40B4-BE49-F238E27FC236}">
                  <a16:creationId xmlns:a16="http://schemas.microsoft.com/office/drawing/2014/main" id="{6DA0D756-A00E-349F-86F5-957B999CD9B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1" name="Google Shape;1766;p24">
              <a:extLst>
                <a:ext uri="{FF2B5EF4-FFF2-40B4-BE49-F238E27FC236}">
                  <a16:creationId xmlns:a16="http://schemas.microsoft.com/office/drawing/2014/main" id="{F539401D-47EA-BC02-5485-3E98F00833E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2" name="Google Shape;1767;p24">
              <a:extLst>
                <a:ext uri="{FF2B5EF4-FFF2-40B4-BE49-F238E27FC236}">
                  <a16:creationId xmlns:a16="http://schemas.microsoft.com/office/drawing/2014/main" id="{AB55DD1A-B8C6-6425-DCA4-6B771D93B45C}"/>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3" name="Google Shape;1768;p24">
              <a:extLst>
                <a:ext uri="{FF2B5EF4-FFF2-40B4-BE49-F238E27FC236}">
                  <a16:creationId xmlns:a16="http://schemas.microsoft.com/office/drawing/2014/main" id="{9C90DAB2-A79C-F1AF-4FD5-80E5519CFADA}"/>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4" name="Google Shape;1769;p24">
              <a:extLst>
                <a:ext uri="{FF2B5EF4-FFF2-40B4-BE49-F238E27FC236}">
                  <a16:creationId xmlns:a16="http://schemas.microsoft.com/office/drawing/2014/main" id="{5CB82B8E-C843-4258-BD10-666CDFE61F5A}"/>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5" name="Google Shape;1770;p24">
              <a:extLst>
                <a:ext uri="{FF2B5EF4-FFF2-40B4-BE49-F238E27FC236}">
                  <a16:creationId xmlns:a16="http://schemas.microsoft.com/office/drawing/2014/main" id="{E24C9E68-AF22-8556-FA12-7CE49CCCD078}"/>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6" name="Google Shape;1771;p24">
              <a:extLst>
                <a:ext uri="{FF2B5EF4-FFF2-40B4-BE49-F238E27FC236}">
                  <a16:creationId xmlns:a16="http://schemas.microsoft.com/office/drawing/2014/main" id="{7495FF30-6E6D-CC75-9599-B6A0F5D6390D}"/>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7" name="Google Shape;1772;p24">
              <a:extLst>
                <a:ext uri="{FF2B5EF4-FFF2-40B4-BE49-F238E27FC236}">
                  <a16:creationId xmlns:a16="http://schemas.microsoft.com/office/drawing/2014/main" id="{15FDDCCD-0235-F400-AEF5-9A60C5B42B51}"/>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8" name="Google Shape;1773;p24">
              <a:extLst>
                <a:ext uri="{FF2B5EF4-FFF2-40B4-BE49-F238E27FC236}">
                  <a16:creationId xmlns:a16="http://schemas.microsoft.com/office/drawing/2014/main" id="{29CDDD43-52B6-3ED7-9B0F-B42270DB1A0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9" name="Google Shape;1774;p24">
              <a:extLst>
                <a:ext uri="{FF2B5EF4-FFF2-40B4-BE49-F238E27FC236}">
                  <a16:creationId xmlns:a16="http://schemas.microsoft.com/office/drawing/2014/main" id="{2B25F3AC-D821-A3D6-1943-CE6AA11165A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0" name="Google Shape;1775;p24">
              <a:extLst>
                <a:ext uri="{FF2B5EF4-FFF2-40B4-BE49-F238E27FC236}">
                  <a16:creationId xmlns:a16="http://schemas.microsoft.com/office/drawing/2014/main" id="{7B126EF9-780A-BBC0-F704-3EA2CC903D18}"/>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1" name="Google Shape;1776;p24">
              <a:extLst>
                <a:ext uri="{FF2B5EF4-FFF2-40B4-BE49-F238E27FC236}">
                  <a16:creationId xmlns:a16="http://schemas.microsoft.com/office/drawing/2014/main" id="{BFF3873F-6CE0-4B1B-D324-C7B51B77FA0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2" name="Google Shape;1777;p24">
              <a:extLst>
                <a:ext uri="{FF2B5EF4-FFF2-40B4-BE49-F238E27FC236}">
                  <a16:creationId xmlns:a16="http://schemas.microsoft.com/office/drawing/2014/main" id="{74A114D1-DC3E-6BA9-2B6F-E1FC9314862C}"/>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3" name="Google Shape;1778;p24">
              <a:extLst>
                <a:ext uri="{FF2B5EF4-FFF2-40B4-BE49-F238E27FC236}">
                  <a16:creationId xmlns:a16="http://schemas.microsoft.com/office/drawing/2014/main" id="{B070E2B6-970D-60D6-1E1B-E5B37CEBF102}"/>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4" name="Google Shape;1779;p24">
              <a:extLst>
                <a:ext uri="{FF2B5EF4-FFF2-40B4-BE49-F238E27FC236}">
                  <a16:creationId xmlns:a16="http://schemas.microsoft.com/office/drawing/2014/main" id="{1359294A-9E99-7FFD-FDC0-77D205B5EE0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5" name="Google Shape;1780;p24">
              <a:extLst>
                <a:ext uri="{FF2B5EF4-FFF2-40B4-BE49-F238E27FC236}">
                  <a16:creationId xmlns:a16="http://schemas.microsoft.com/office/drawing/2014/main" id="{9332D7BA-7330-2A5E-D3C6-DC7BA2448A09}"/>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6" name="Google Shape;1781;p24">
              <a:extLst>
                <a:ext uri="{FF2B5EF4-FFF2-40B4-BE49-F238E27FC236}">
                  <a16:creationId xmlns:a16="http://schemas.microsoft.com/office/drawing/2014/main" id="{7EEAFA6B-F1A2-DC93-1FC1-D0A2C0118CFE}"/>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7" name="Google Shape;1782;p24">
              <a:extLst>
                <a:ext uri="{FF2B5EF4-FFF2-40B4-BE49-F238E27FC236}">
                  <a16:creationId xmlns:a16="http://schemas.microsoft.com/office/drawing/2014/main" id="{430C7C37-8A0F-5180-F590-A02ED2F68A9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8" name="Google Shape;1783;p24">
              <a:extLst>
                <a:ext uri="{FF2B5EF4-FFF2-40B4-BE49-F238E27FC236}">
                  <a16:creationId xmlns:a16="http://schemas.microsoft.com/office/drawing/2014/main" id="{A4B96FE9-735E-5968-D967-E0ED911FA96C}"/>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9" name="Google Shape;1784;p24">
              <a:extLst>
                <a:ext uri="{FF2B5EF4-FFF2-40B4-BE49-F238E27FC236}">
                  <a16:creationId xmlns:a16="http://schemas.microsoft.com/office/drawing/2014/main" id="{D35A00CE-68EE-15A6-C5CC-6C8909A5668F}"/>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0" name="Google Shape;1785;p24">
              <a:extLst>
                <a:ext uri="{FF2B5EF4-FFF2-40B4-BE49-F238E27FC236}">
                  <a16:creationId xmlns:a16="http://schemas.microsoft.com/office/drawing/2014/main" id="{8321B88E-60FB-39E4-7623-D8479C8C9CB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1" name="Google Shape;1786;p24">
              <a:extLst>
                <a:ext uri="{FF2B5EF4-FFF2-40B4-BE49-F238E27FC236}">
                  <a16:creationId xmlns:a16="http://schemas.microsoft.com/office/drawing/2014/main" id="{2D783F0B-9C49-DBA3-782E-A833A61F274D}"/>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2" name="Google Shape;1787;p24">
              <a:extLst>
                <a:ext uri="{FF2B5EF4-FFF2-40B4-BE49-F238E27FC236}">
                  <a16:creationId xmlns:a16="http://schemas.microsoft.com/office/drawing/2014/main" id="{8D9F2702-D12F-DE63-37B4-901586C9070C}"/>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3" name="Google Shape;1788;p24">
              <a:extLst>
                <a:ext uri="{FF2B5EF4-FFF2-40B4-BE49-F238E27FC236}">
                  <a16:creationId xmlns:a16="http://schemas.microsoft.com/office/drawing/2014/main" id="{AA495096-502D-CA39-7F17-B44C889A9E8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4" name="Google Shape;1789;p24">
              <a:extLst>
                <a:ext uri="{FF2B5EF4-FFF2-40B4-BE49-F238E27FC236}">
                  <a16:creationId xmlns:a16="http://schemas.microsoft.com/office/drawing/2014/main" id="{BD0DB9C6-4B79-CEA1-E8D0-4E22F214C982}"/>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24" name="Google Shape;2224;p38"/>
          <p:cNvSpPr txBox="1">
            <a:spLocks noGrp="1"/>
          </p:cNvSpPr>
          <p:nvPr>
            <p:ph type="title"/>
          </p:nvPr>
        </p:nvSpPr>
        <p:spPr>
          <a:xfrm>
            <a:off x="1241668" y="5952173"/>
            <a:ext cx="12478188"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-4</a:t>
            </a:r>
            <a:r>
              <a:rPr lang="en" baseline="30000"/>
              <a:t>th</a:t>
            </a:r>
            <a:r>
              <a:rPr lang="en"/>
              <a:t> Grade Georgia Standards of Excellence </a:t>
            </a:r>
            <a:endParaRP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629046" y="21881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Science</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Social Studies </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3577710" y="241474"/>
            <a:ext cx="6599112" cy="1262457"/>
            <a:chOff x="3127090" y="1215472"/>
            <a:chExt cx="6599112" cy="1262457"/>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7090" y="1215472"/>
              <a:ext cx="2121527" cy="1262457"/>
              <a:chOff x="3324260" y="1643056"/>
              <a:chExt cx="5543061" cy="3570968"/>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4260" y="2612776"/>
                <a:ext cx="5473358" cy="2601248"/>
                <a:chOff x="3324260" y="2612776"/>
                <a:chExt cx="5473358" cy="2601248"/>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555046" y="1313691"/>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642996" y="129262"/>
            <a:ext cx="6882489" cy="1262457"/>
            <a:chOff x="3127090" y="1215472"/>
            <a:chExt cx="6882489"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838423" y="1332595"/>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ELA </a:t>
              </a:r>
              <a:r>
                <a:rPr kumimoji="0" lang="en-US" sz="14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 name="TextBox 2">
            <a:extLst>
              <a:ext uri="{FF2B5EF4-FFF2-40B4-BE49-F238E27FC236}">
                <a16:creationId xmlns:a16="http://schemas.microsoft.com/office/drawing/2014/main" id="{C3CED22D-94B7-F086-4511-C8BC8B7EB68E}"/>
              </a:ext>
            </a:extLst>
          </p:cNvPr>
          <p:cNvSpPr txBox="1"/>
          <p:nvPr/>
        </p:nvSpPr>
        <p:spPr>
          <a:xfrm>
            <a:off x="392320" y="1763501"/>
            <a:ext cx="2781870" cy="3693319"/>
          </a:xfrm>
          <a:prstGeom prst="rect">
            <a:avLst/>
          </a:prstGeom>
          <a:noFill/>
        </p:spPr>
        <p:txBody>
          <a:bodyPr wrap="square">
            <a:spAutoFit/>
          </a:bodyPr>
          <a:lstStyle/>
          <a:p>
            <a:pPr marL="285750" indent="-285750" algn="l">
              <a:spcBef>
                <a:spcPts val="0"/>
              </a:spcBef>
              <a:buFont typeface="Arial" panose="020B0604020202020204" pitchFamily="34" charset="0"/>
              <a:buChar char="•"/>
            </a:pPr>
            <a:r>
              <a:rPr lang="en-US" sz="1800"/>
              <a:t>Writing: narrative, expository, argumentative</a:t>
            </a:r>
          </a:p>
          <a:p>
            <a:pPr marL="285750" indent="-285750" algn="l">
              <a:spcBef>
                <a:spcPts val="0"/>
              </a:spcBef>
              <a:buFont typeface="Arial" panose="020B0604020202020204" pitchFamily="34" charset="0"/>
              <a:buChar char="•"/>
            </a:pPr>
            <a:r>
              <a:rPr lang="en-US" sz="1800"/>
              <a:t>Reading Genres: Nonfiction, Drama, Realistic fiction, science fiction, historical fiction, biography</a:t>
            </a:r>
          </a:p>
          <a:p>
            <a:pPr marL="285750" indent="-285750" algn="l">
              <a:spcBef>
                <a:spcPts val="0"/>
              </a:spcBef>
              <a:buFont typeface="Arial" panose="020B0604020202020204" pitchFamily="34" charset="0"/>
              <a:buChar char="•"/>
            </a:pPr>
            <a:r>
              <a:rPr lang="en-US" sz="1800"/>
              <a:t>Reading Strategies: main idea, key details, inferencing, text structures, </a:t>
            </a:r>
            <a:r>
              <a:rPr lang="en-US" sz="1600"/>
              <a:t>text features</a:t>
            </a:r>
          </a:p>
        </p:txBody>
      </p:sp>
      <p:sp>
        <p:nvSpPr>
          <p:cNvPr id="7" name="TextBox 6">
            <a:extLst>
              <a:ext uri="{FF2B5EF4-FFF2-40B4-BE49-F238E27FC236}">
                <a16:creationId xmlns:a16="http://schemas.microsoft.com/office/drawing/2014/main" id="{20B80F09-E2DF-5975-35D9-99C1CA941CB0}"/>
              </a:ext>
            </a:extLst>
          </p:cNvPr>
          <p:cNvSpPr txBox="1"/>
          <p:nvPr/>
        </p:nvSpPr>
        <p:spPr>
          <a:xfrm>
            <a:off x="3458061" y="1763501"/>
            <a:ext cx="2781870" cy="2862322"/>
          </a:xfrm>
          <a:prstGeom prst="rect">
            <a:avLst/>
          </a:prstGeom>
          <a:noFill/>
        </p:spPr>
        <p:txBody>
          <a:bodyPr wrap="square">
            <a:spAutoFit/>
          </a:bodyPr>
          <a:lstStyle/>
          <a:p>
            <a:pPr marL="285750" indent="-285750" algn="l">
              <a:spcBef>
                <a:spcPts val="0"/>
              </a:spcBef>
              <a:buFont typeface="Arial" panose="020B0604020202020204" pitchFamily="34" charset="0"/>
              <a:buChar char="•"/>
            </a:pPr>
            <a:r>
              <a:rPr lang="en-US" sz="1800"/>
              <a:t>Place Value</a:t>
            </a:r>
          </a:p>
          <a:p>
            <a:pPr marL="285750" indent="-285750" algn="l">
              <a:spcBef>
                <a:spcPts val="0"/>
              </a:spcBef>
              <a:buFont typeface="Arial" panose="020B0604020202020204" pitchFamily="34" charset="0"/>
              <a:buChar char="•"/>
            </a:pPr>
            <a:r>
              <a:rPr lang="en-US" sz="1800"/>
              <a:t>Multiplication and division</a:t>
            </a:r>
          </a:p>
          <a:p>
            <a:pPr marL="285750" indent="-285750" algn="l">
              <a:spcBef>
                <a:spcPts val="0"/>
              </a:spcBef>
              <a:buFont typeface="Arial" panose="020B0604020202020204" pitchFamily="34" charset="0"/>
              <a:buChar char="•"/>
            </a:pPr>
            <a:r>
              <a:rPr lang="en-US" sz="1800"/>
              <a:t>Fraction equivalents and operations with fractions</a:t>
            </a:r>
          </a:p>
          <a:p>
            <a:pPr marL="285750" indent="-285750" algn="l">
              <a:spcBef>
                <a:spcPts val="0"/>
              </a:spcBef>
              <a:buFont typeface="Arial" panose="020B0604020202020204" pitchFamily="34" charset="0"/>
              <a:buChar char="•"/>
            </a:pPr>
            <a:r>
              <a:rPr lang="en-US" sz="1800"/>
              <a:t>Fractions and decimals</a:t>
            </a:r>
          </a:p>
          <a:p>
            <a:pPr marL="285750" indent="-285750" algn="l">
              <a:spcBef>
                <a:spcPts val="0"/>
              </a:spcBef>
              <a:buFont typeface="Arial" panose="020B0604020202020204" pitchFamily="34" charset="0"/>
              <a:buChar char="•"/>
            </a:pPr>
            <a:r>
              <a:rPr lang="en-US" sz="1800"/>
              <a:t>Measurement and geometry </a:t>
            </a:r>
          </a:p>
        </p:txBody>
      </p:sp>
      <p:sp>
        <p:nvSpPr>
          <p:cNvPr id="9" name="TextBox 8">
            <a:extLst>
              <a:ext uri="{FF2B5EF4-FFF2-40B4-BE49-F238E27FC236}">
                <a16:creationId xmlns:a16="http://schemas.microsoft.com/office/drawing/2014/main" id="{CAD6C186-45F8-2AD9-2B11-26ED88B9E480}"/>
              </a:ext>
            </a:extLst>
          </p:cNvPr>
          <p:cNvSpPr txBox="1"/>
          <p:nvPr/>
        </p:nvSpPr>
        <p:spPr>
          <a:xfrm>
            <a:off x="6406644" y="1687187"/>
            <a:ext cx="2940379" cy="3385799"/>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Energy in ecosystems</a:t>
            </a:r>
          </a:p>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Astronomy</a:t>
            </a:r>
          </a:p>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Earth moon and sun (seasons/ day and night)</a:t>
            </a:r>
          </a:p>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Water cycle</a:t>
            </a:r>
          </a:p>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Weather and climate</a:t>
            </a:r>
          </a:p>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Light and sound</a:t>
            </a:r>
          </a:p>
          <a:p>
            <a:pPr marL="285750" marR="0" lvl="0" indent="-285750" algn="l" defTabSz="914400" rtl="0" eaLnBrk="1" fontAlgn="auto" latinLnBrk="0" hangingPunct="1">
              <a:lnSpc>
                <a:spcPct val="120000"/>
              </a:lnSpc>
              <a:spcBef>
                <a:spcPts val="0"/>
              </a:spcBef>
              <a:spcAft>
                <a:spcPts val="0"/>
              </a:spcAft>
              <a:buClrTx/>
              <a:buSzPct val="160000"/>
              <a:buFont typeface="Arial" panose="020B0604020202020204" pitchFamily="34" charset="0"/>
              <a:buChar char="•"/>
              <a:tabLst/>
              <a:defRPr/>
            </a:pPr>
            <a:r>
              <a:rPr kumimoji="0" lang="en-US" sz="1800" b="0" i="0" u="none" strike="noStrike" kern="1200" spc="0" normalizeH="0" baseline="0" noProof="0">
                <a:ln>
                  <a:noFill/>
                </a:ln>
                <a:solidFill>
                  <a:schemeClr val="tx1"/>
                </a:solidFill>
                <a:effectLst/>
                <a:uLnTx/>
                <a:uFillTx/>
                <a:latin typeface="+mn-lt"/>
                <a:ea typeface="+mn-ea"/>
                <a:cs typeface="+mn-cs"/>
              </a:rPr>
              <a:t>Forces and motion/ simple machines</a:t>
            </a:r>
          </a:p>
        </p:txBody>
      </p:sp>
      <p:sp>
        <p:nvSpPr>
          <p:cNvPr id="11" name="TextBox 10">
            <a:extLst>
              <a:ext uri="{FF2B5EF4-FFF2-40B4-BE49-F238E27FC236}">
                <a16:creationId xmlns:a16="http://schemas.microsoft.com/office/drawing/2014/main" id="{5E0F1AEF-6392-9F41-6C9F-7445C626F9F0}"/>
              </a:ext>
            </a:extLst>
          </p:cNvPr>
          <p:cNvSpPr txBox="1"/>
          <p:nvPr/>
        </p:nvSpPr>
        <p:spPr>
          <a:xfrm>
            <a:off x="9685490" y="1751163"/>
            <a:ext cx="2154149"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American Revolution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US Government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Westward Expansion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Slavery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Civil War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Reconstruction</a:t>
            </a:r>
          </a:p>
        </p:txBody>
      </p:sp>
    </p:spTree>
    <p:extLst>
      <p:ext uri="{BB962C8B-B14F-4D97-AF65-F5344CB8AC3E}">
        <p14:creationId xmlns:p14="http://schemas.microsoft.com/office/powerpoint/2010/main" val="1439964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A059B-293F-454E-A4ED-E7CDD286A8AF}"/>
              </a:ext>
            </a:extLst>
          </p:cNvPr>
          <p:cNvSpPr/>
          <p:nvPr/>
        </p:nvSpPr>
        <p:spPr>
          <a:xfrm>
            <a:off x="771997" y="2237800"/>
            <a:ext cx="3350029" cy="4272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a:extLst>
              <a:ext uri="{FF2B5EF4-FFF2-40B4-BE49-F238E27FC236}">
                <a16:creationId xmlns:a16="http://schemas.microsoft.com/office/drawing/2014/main" id="{384B688D-CAA3-4F97-8E31-23DB7448AAAE}"/>
              </a:ext>
            </a:extLst>
          </p:cNvPr>
          <p:cNvSpPr/>
          <p:nvPr/>
        </p:nvSpPr>
        <p:spPr>
          <a:xfrm>
            <a:off x="4664033" y="2237799"/>
            <a:ext cx="3350029" cy="427274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02C3AFF-E166-4CAA-A6E7-6EEB472B5239}"/>
              </a:ext>
            </a:extLst>
          </p:cNvPr>
          <p:cNvSpPr/>
          <p:nvPr/>
        </p:nvSpPr>
        <p:spPr>
          <a:xfrm>
            <a:off x="8416532" y="2204859"/>
            <a:ext cx="3253852" cy="4338619"/>
          </a:xfrm>
          <a:prstGeom prst="rect">
            <a:avLst/>
          </a:prstGeom>
          <a:solidFill>
            <a:srgbClr val="E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CBCD1EF-28F9-4677-8727-E88D6EDB89A4}"/>
              </a:ext>
            </a:extLst>
          </p:cNvPr>
          <p:cNvSpPr/>
          <p:nvPr/>
        </p:nvSpPr>
        <p:spPr>
          <a:xfrm>
            <a:off x="942410" y="2569042"/>
            <a:ext cx="3009207" cy="35702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rPr>
              <a:t>VISION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Each student will demonstrate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strength of character and will be college or career ready.</a:t>
            </a:r>
          </a:p>
        </p:txBody>
      </p:sp>
      <p:sp>
        <p:nvSpPr>
          <p:cNvPr id="8" name="TextBox 7">
            <a:extLst>
              <a:ext uri="{FF2B5EF4-FFF2-40B4-BE49-F238E27FC236}">
                <a16:creationId xmlns:a16="http://schemas.microsoft.com/office/drawing/2014/main" id="{A84CEC64-E108-4763-BF7F-BB4B2A72A754}"/>
              </a:ext>
            </a:extLst>
          </p:cNvPr>
          <p:cNvSpPr txBox="1"/>
          <p:nvPr/>
        </p:nvSpPr>
        <p:spPr>
          <a:xfrm>
            <a:off x="4894029" y="2569042"/>
            <a:ext cx="2890681"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rPr>
              <a:t>MISSION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The Bibb County School District develops a highly trained staff and an engaged community dedicated to educating each student for a 21</a:t>
            </a:r>
            <a:r>
              <a:rPr kumimoji="0" lang="en-US" altLang="en-US" sz="2200" b="0" i="0" u="none" strike="noStrike" kern="1200" cap="none" spc="0" normalizeH="0" baseline="30000" noProof="0">
                <a:ln>
                  <a:noFill/>
                </a:ln>
                <a:solidFill>
                  <a:prstClr val="white"/>
                </a:solidFill>
                <a:effectLst/>
                <a:uLnTx/>
                <a:uFillTx/>
                <a:latin typeface="Franklin Gothic Book" panose="020B0503020102020204" pitchFamily="34" charset="0"/>
                <a:ea typeface="+mn-ea"/>
                <a:cs typeface="Arial" panose="020B0604020202020204" pitchFamily="34" charset="0"/>
              </a:rPr>
              <a:t>st</a:t>
            </a:r>
            <a:r>
              <a:rPr kumimoji="0" lang="en-US" altLang="en-US" sz="2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 century global society.</a:t>
            </a:r>
            <a:endParaRPr kumimoji="0" lang="en-US" sz="2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
        <p:nvSpPr>
          <p:cNvPr id="9" name="TextBox 8">
            <a:extLst>
              <a:ext uri="{FF2B5EF4-FFF2-40B4-BE49-F238E27FC236}">
                <a16:creationId xmlns:a16="http://schemas.microsoft.com/office/drawing/2014/main" id="{8850FF93-5CCC-4123-9BF6-C1A907D20193}"/>
              </a:ext>
            </a:extLst>
          </p:cNvPr>
          <p:cNvSpPr txBox="1"/>
          <p:nvPr/>
        </p:nvSpPr>
        <p:spPr>
          <a:xfrm>
            <a:off x="8708431" y="2404401"/>
            <a:ext cx="2890681" cy="39395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rPr>
              <a:t>VALUES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Competence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Loyalty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Open Communication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Defined Autonomy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Honor</a:t>
            </a:r>
          </a:p>
        </p:txBody>
      </p:sp>
      <p:sp>
        <p:nvSpPr>
          <p:cNvPr id="10" name="TextBox 9">
            <a:extLst>
              <a:ext uri="{FF2B5EF4-FFF2-40B4-BE49-F238E27FC236}">
                <a16:creationId xmlns:a16="http://schemas.microsoft.com/office/drawing/2014/main" id="{C7ADEA5B-5526-45EB-877D-D18DB29A2268}"/>
              </a:ext>
            </a:extLst>
          </p:cNvPr>
          <p:cNvSpPr txBox="1"/>
          <p:nvPr/>
        </p:nvSpPr>
        <p:spPr>
          <a:xfrm>
            <a:off x="449344" y="598067"/>
            <a:ext cx="11293312" cy="76944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Arial" panose="020B0604020202020204" pitchFamily="34" charset="0"/>
              </a:rPr>
              <a:t> WHAT WE BELIEVE</a:t>
            </a:r>
          </a:p>
        </p:txBody>
      </p:sp>
      <p:pic>
        <p:nvPicPr>
          <p:cNvPr id="14" name="Picture 13">
            <a:extLst>
              <a:ext uri="{FF2B5EF4-FFF2-40B4-BE49-F238E27FC236}">
                <a16:creationId xmlns:a16="http://schemas.microsoft.com/office/drawing/2014/main" id="{B59D0A43-DFB6-481E-BA9D-D317043BDF13}"/>
              </a:ext>
            </a:extLst>
          </p:cNvPr>
          <p:cNvPicPr>
            <a:picLocks noChangeAspect="1"/>
          </p:cNvPicPr>
          <p:nvPr/>
        </p:nvPicPr>
        <p:blipFill>
          <a:blip r:embed="rId2"/>
          <a:stretch>
            <a:fillRect/>
          </a:stretch>
        </p:blipFill>
        <p:spPr>
          <a:xfrm>
            <a:off x="2021425" y="1419835"/>
            <a:ext cx="851172" cy="785024"/>
          </a:xfrm>
          <a:prstGeom prst="rect">
            <a:avLst/>
          </a:prstGeom>
        </p:spPr>
      </p:pic>
      <p:pic>
        <p:nvPicPr>
          <p:cNvPr id="15" name="Picture 6" descr="Image result for bullseye icon">
            <a:extLst>
              <a:ext uri="{FF2B5EF4-FFF2-40B4-BE49-F238E27FC236}">
                <a16:creationId xmlns:a16="http://schemas.microsoft.com/office/drawing/2014/main" id="{C4DAD4BE-769A-485A-A078-9E9B43BCD2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3461" y="1352153"/>
            <a:ext cx="851172" cy="8529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lated image">
            <a:extLst>
              <a:ext uri="{FF2B5EF4-FFF2-40B4-BE49-F238E27FC236}">
                <a16:creationId xmlns:a16="http://schemas.microsoft.com/office/drawing/2014/main" id="{A2DCBC38-C422-4415-A736-3908EE6BAF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8185" y="1352153"/>
            <a:ext cx="851172" cy="85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504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864130" y="55444"/>
            <a:ext cx="8922280" cy="975207"/>
          </a:xfrm>
          <a:prstGeom prst="rect">
            <a:avLst/>
          </a:prstGeom>
        </p:spPr>
        <p:txBody>
          <a:bodyPr spcFirstLastPara="1" wrap="square" lIns="121900" tIns="121900" rIns="121900" bIns="121900" anchor="t" anchorCtr="0">
            <a:noAutofit/>
          </a:bodyPr>
          <a:lstStyle/>
          <a:p>
            <a:pPr algn="ctr"/>
            <a:r>
              <a:rPr lang="en-US" sz="4000"/>
              <a:t>4</a:t>
            </a:r>
            <a:r>
              <a:rPr lang="en-US" sz="4000" baseline="30000"/>
              <a:t>th</a:t>
            </a:r>
            <a:r>
              <a:rPr lang="en-US" sz="4000"/>
              <a:t> Grade Assessments</a:t>
            </a:r>
            <a:r>
              <a:rPr lang="en-US"/>
              <a:t> </a:t>
            </a:r>
            <a:endParaRPr/>
          </a:p>
        </p:txBody>
      </p:sp>
      <p:sp>
        <p:nvSpPr>
          <p:cNvPr id="2" name="Google Shape;2232;p38">
            <a:extLst>
              <a:ext uri="{FF2B5EF4-FFF2-40B4-BE49-F238E27FC236}">
                <a16:creationId xmlns:a16="http://schemas.microsoft.com/office/drawing/2014/main" id="{07FC1A01-D2B2-6F01-F3C8-4509ACB6E56F}"/>
              </a:ext>
            </a:extLst>
          </p:cNvPr>
          <p:cNvSpPr txBox="1">
            <a:spLocks/>
          </p:cNvSpPr>
          <p:nvPr/>
        </p:nvSpPr>
        <p:spPr>
          <a:xfrm>
            <a:off x="268614" y="665489"/>
            <a:ext cx="5827386" cy="4897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1pPr>
            <a:lvl2pPr marL="914400" marR="0" lvl="1"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2pPr>
            <a:lvl3pPr marL="1371600" marR="0" lvl="2"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3pPr>
            <a:lvl4pPr marL="1828800" marR="0" lvl="3"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4pPr>
            <a:lvl5pPr marL="2286000" marR="0" lvl="4"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5pPr>
            <a:lvl6pPr marL="2743200" marR="0" lvl="5"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6pPr>
            <a:lvl7pPr marL="3200400" marR="0" lvl="6"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7pPr>
            <a:lvl8pPr marL="3657600" marR="0" lvl="7" indent="-349250" algn="l" rtl="0">
              <a:lnSpc>
                <a:spcPct val="115000"/>
              </a:lnSpc>
              <a:spcBef>
                <a:spcPts val="2100"/>
              </a:spcBef>
              <a:spcAft>
                <a:spcPts val="0"/>
              </a:spcAft>
              <a:buClr>
                <a:schemeClr val="dk1"/>
              </a:buClr>
              <a:buSzPts val="1900"/>
              <a:buFont typeface="Andika"/>
              <a:buChar char="○"/>
              <a:defRPr sz="1900" b="0" i="0" u="none" strike="noStrike" cap="none">
                <a:solidFill>
                  <a:schemeClr val="dk1"/>
                </a:solidFill>
                <a:latin typeface="Andika"/>
                <a:ea typeface="Andika"/>
                <a:cs typeface="Andika"/>
                <a:sym typeface="Andika"/>
              </a:defRPr>
            </a:lvl8pPr>
            <a:lvl9pPr marL="4114800" marR="0" lvl="8" indent="-349250" algn="l" rtl="0">
              <a:lnSpc>
                <a:spcPct val="115000"/>
              </a:lnSpc>
              <a:spcBef>
                <a:spcPts val="2100"/>
              </a:spcBef>
              <a:spcAft>
                <a:spcPts val="2100"/>
              </a:spcAft>
              <a:buClr>
                <a:schemeClr val="dk1"/>
              </a:buClr>
              <a:buSzPts val="1900"/>
              <a:buFont typeface="Andika"/>
              <a:buChar char="■"/>
              <a:defRPr sz="1900" b="0" i="0" u="none" strike="noStrike" cap="none">
                <a:solidFill>
                  <a:schemeClr val="dk1"/>
                </a:solidFill>
                <a:latin typeface="Andika"/>
                <a:ea typeface="Andika"/>
                <a:cs typeface="Andika"/>
                <a:sym typeface="Andika"/>
              </a:defRPr>
            </a:lvl9pPr>
          </a:lstStyle>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2400" b="1" i="0" u="sng"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Weekly</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2400">
                <a:solidFill>
                  <a:schemeClr val="tx1"/>
                </a:solidFill>
                <a:latin typeface="Abril Fatface" panose="02000503000000020003" pitchFamily="2" charset="0"/>
                <a:ea typeface="+mn-lt"/>
                <a:cs typeface="Arial"/>
              </a:rPr>
              <a:t>Weekly Comprehension </a:t>
            </a:r>
            <a:r>
              <a:rPr kumimoji="0" lang="en-US" sz="2400" b="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Assessment</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lang="en-US" sz="2400">
                <a:solidFill>
                  <a:schemeClr val="tx1"/>
                </a:solidFill>
                <a:latin typeface="Abril Fatface" panose="02000503000000020003" pitchFamily="2" charset="0"/>
                <a:ea typeface="+mn-lt"/>
                <a:cs typeface="Arial"/>
              </a:rPr>
              <a:t>Oral Reading Fluency </a:t>
            </a:r>
            <a:endParaRPr kumimoji="0" lang="en-US" sz="2400" b="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endParaRP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b="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Math </a:t>
            </a:r>
            <a:r>
              <a:rPr lang="en-US" sz="2400">
                <a:solidFill>
                  <a:schemeClr val="tx1"/>
                </a:solidFill>
                <a:latin typeface="Abril Fatface" panose="02000503000000020003" pitchFamily="2" charset="0"/>
                <a:ea typeface="+mn-lt"/>
                <a:cs typeface="Arial"/>
              </a:rPr>
              <a:t>Fact Fluency </a:t>
            </a:r>
            <a:endParaRPr kumimoji="0" lang="en-US" sz="2400" b="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endParaRP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2400" b="1" i="0" u="sng"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Unit</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Math Assessment </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Reading Assessment </a:t>
            </a: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Social Studies and Science </a:t>
            </a:r>
            <a:r>
              <a:rPr lang="en-US" sz="2400">
                <a:solidFill>
                  <a:schemeClr val="tx1"/>
                </a:solidFill>
                <a:latin typeface="Abril Fatface" panose="02000503000000020003" pitchFamily="2" charset="0"/>
                <a:ea typeface="+mn-lt"/>
                <a:cs typeface="Arial"/>
              </a:rPr>
              <a:t>Assessments</a:t>
            </a:r>
            <a:endParaRPr kumimoji="0" lang="en-US" sz="240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endParaRPr>
          </a:p>
          <a:p>
            <a:pPr marL="285750" marR="0" lvl="0" indent="-285750" algn="l" defTabSz="914400" rtl="0" eaLnBrk="1" fontAlgn="auto" latinLnBrk="0" hangingPunct="1">
              <a:lnSpc>
                <a:spcPct val="115000"/>
              </a:lnSpc>
              <a:spcBef>
                <a:spcPts val="0"/>
              </a:spcBef>
              <a:spcAft>
                <a:spcPts val="0"/>
              </a:spcAft>
              <a:buClr>
                <a:srgbClr val="000000"/>
              </a:buClr>
              <a:buSzPts val="1900"/>
              <a:buFont typeface="Arial" panose="020B0604020202020204" pitchFamily="34" charset="0"/>
              <a:buChar char="•"/>
              <a:tabLst/>
              <a:defRPr/>
            </a:pPr>
            <a:r>
              <a:rPr kumimoji="0" lang="en-US" sz="240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Writing Assessment</a:t>
            </a:r>
            <a:endParaRPr kumimoji="0" lang="en-US" sz="2400" b="0" i="0" u="none"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endParaRP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2400" b="1" i="0" u="sng"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3 Class Projects</a:t>
            </a: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lang="en-US" sz="2400">
                <a:solidFill>
                  <a:schemeClr val="tx1"/>
                </a:solidFill>
                <a:latin typeface="Abril Fatface" panose="02000503000000020003" pitchFamily="2" charset="0"/>
                <a:ea typeface="+mn-lt"/>
                <a:cs typeface="Arial"/>
              </a:rPr>
              <a:t>Science Fair</a:t>
            </a: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kumimoji="0" lang="en-US" sz="2400" i="0"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rPr>
              <a:t>Simple Machine Project</a:t>
            </a:r>
          </a:p>
          <a:p>
            <a:pPr marL="0" marR="0" lvl="0" indent="0" algn="l" defTabSz="914400" rtl="0" eaLnBrk="1" fontAlgn="auto" latinLnBrk="0" hangingPunct="1">
              <a:lnSpc>
                <a:spcPct val="115000"/>
              </a:lnSpc>
              <a:spcBef>
                <a:spcPts val="0"/>
              </a:spcBef>
              <a:spcAft>
                <a:spcPts val="0"/>
              </a:spcAft>
              <a:buClr>
                <a:srgbClr val="000000"/>
              </a:buClr>
              <a:buSzPts val="1900"/>
              <a:buFont typeface="Andika"/>
              <a:buNone/>
              <a:tabLst/>
              <a:defRPr/>
            </a:pPr>
            <a:r>
              <a:rPr lang="en-US" sz="2400">
                <a:solidFill>
                  <a:schemeClr val="tx1"/>
                </a:solidFill>
                <a:latin typeface="Abril Fatface" panose="02000503000000020003" pitchFamily="2" charset="0"/>
                <a:ea typeface="+mn-lt"/>
                <a:cs typeface="Arial"/>
              </a:rPr>
              <a:t>Book Report </a:t>
            </a:r>
            <a:endParaRPr kumimoji="0" lang="en-US" sz="2400" i="0" strike="noStrike" kern="0" cap="none" spc="0" normalizeH="0" baseline="0" noProof="0">
              <a:ln>
                <a:noFill/>
              </a:ln>
              <a:solidFill>
                <a:schemeClr val="tx1"/>
              </a:solidFill>
              <a:effectLst/>
              <a:uLnTx/>
              <a:uFillTx/>
              <a:latin typeface="Abril Fatface" panose="02000503000000020003" pitchFamily="2" charset="0"/>
              <a:ea typeface="+mn-lt"/>
              <a:cs typeface="Arial"/>
              <a:sym typeface="Andika"/>
            </a:endParaRPr>
          </a:p>
        </p:txBody>
      </p:sp>
      <p:pic>
        <p:nvPicPr>
          <p:cNvPr id="3" name="Picture 2">
            <a:extLst>
              <a:ext uri="{FF2B5EF4-FFF2-40B4-BE49-F238E27FC236}">
                <a16:creationId xmlns:a16="http://schemas.microsoft.com/office/drawing/2014/main" id="{2EA1A5D2-9353-E92B-0AE3-CD1EBAFB9B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10089" y="55444"/>
            <a:ext cx="2468410" cy="897056"/>
          </a:xfrm>
          <a:prstGeom prst="rect">
            <a:avLst/>
          </a:prstGeom>
        </p:spPr>
      </p:pic>
    </p:spTree>
    <p:extLst>
      <p:ext uri="{BB962C8B-B14F-4D97-AF65-F5344CB8AC3E}">
        <p14:creationId xmlns:p14="http://schemas.microsoft.com/office/powerpoint/2010/main" val="1173231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1243867" y="7364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5</a:t>
            </a:r>
            <a:r>
              <a:rPr lang="en" baseline="30000"/>
              <a:t>th</a:t>
            </a:r>
            <a:r>
              <a:rPr lang="en"/>
              <a:t>  </a:t>
            </a:r>
            <a:endParaRPr/>
          </a:p>
        </p:txBody>
      </p:sp>
      <p:sp>
        <p:nvSpPr>
          <p:cNvPr id="1885" name="Google Shape;1885;p25"/>
          <p:cNvSpPr txBox="1">
            <a:spLocks noGrp="1"/>
          </p:cNvSpPr>
          <p:nvPr>
            <p:ph type="subTitle" idx="1"/>
          </p:nvPr>
        </p:nvSpPr>
        <p:spPr>
          <a:xfrm>
            <a:off x="6516210" y="244429"/>
            <a:ext cx="5478300" cy="1424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0">
                <a:latin typeface="Abril Fatface"/>
                <a:ea typeface="Abril Fatface"/>
                <a:cs typeface="Abril Fatface"/>
                <a:sym typeface="Abril Fatface"/>
              </a:rPr>
              <a:t>Welcome to 5</a:t>
            </a:r>
            <a:r>
              <a:rPr lang="en" b="0" baseline="30000">
                <a:latin typeface="Abril Fatface"/>
                <a:ea typeface="Abril Fatface"/>
                <a:cs typeface="Abril Fatface"/>
                <a:sym typeface="Abril Fatface"/>
              </a:rPr>
              <a:t>th</a:t>
            </a:r>
            <a:r>
              <a:rPr lang="en" b="0">
                <a:latin typeface="Abril Fatface"/>
                <a:ea typeface="Abril Fatface"/>
                <a:cs typeface="Abril Fatface"/>
                <a:sym typeface="Abril Fatface"/>
              </a:rPr>
              <a:t> Grade</a:t>
            </a:r>
          </a:p>
        </p:txBody>
      </p:sp>
      <p:sp>
        <p:nvSpPr>
          <p:cNvPr id="1886" name="Google Shape;1886;p25"/>
          <p:cNvSpPr txBox="1">
            <a:spLocks noGrp="1"/>
          </p:cNvSpPr>
          <p:nvPr>
            <p:ph type="body" idx="2"/>
          </p:nvPr>
        </p:nvSpPr>
        <p:spPr>
          <a:xfrm>
            <a:off x="6391922" y="1284133"/>
            <a:ext cx="5415892" cy="3496010"/>
          </a:xfrm>
          <a:prstGeom prst="rect">
            <a:avLst/>
          </a:prstGeom>
        </p:spPr>
        <p:txBody>
          <a:bodyPr spcFirstLastPara="1" wrap="square" lIns="121900" tIns="121900" rIns="121900" bIns="121900" anchor="ctr" anchorCtr="0">
            <a:noAutofit/>
          </a:bodyPr>
          <a:lstStyle/>
          <a:p>
            <a:pPr marL="571500" indent="-571500" algn="r"/>
            <a:r>
              <a:rPr lang="en-US" sz="3600"/>
              <a:t>Mrs. Bradley – Math</a:t>
            </a:r>
          </a:p>
          <a:p>
            <a:pPr marL="571500" indent="-571500" algn="r"/>
            <a:r>
              <a:rPr lang="en-US" sz="3600"/>
              <a:t>Mr. Doud – Science &amp; Social Studies</a:t>
            </a:r>
          </a:p>
          <a:p>
            <a:pPr marL="571500" indent="-571500" algn="r"/>
            <a:r>
              <a:rPr lang="en-US" sz="3600"/>
              <a:t>Mrs. Sargent – ELA </a:t>
            </a:r>
            <a:endParaRPr sz="3600"/>
          </a:p>
        </p:txBody>
      </p:sp>
      <p:sp>
        <p:nvSpPr>
          <p:cNvPr id="3" name="TextBox 2">
            <a:extLst>
              <a:ext uri="{FF2B5EF4-FFF2-40B4-BE49-F238E27FC236}">
                <a16:creationId xmlns:a16="http://schemas.microsoft.com/office/drawing/2014/main" id="{7B54F3C7-67CB-0991-587F-C5B8412F91CD}"/>
              </a:ext>
            </a:extLst>
          </p:cNvPr>
          <p:cNvSpPr txBox="1"/>
          <p:nvPr/>
        </p:nvSpPr>
        <p:spPr>
          <a:xfrm>
            <a:off x="8025414" y="4616818"/>
            <a:ext cx="3227025" cy="646331"/>
          </a:xfrm>
          <a:prstGeom prst="rect">
            <a:avLst/>
          </a:prstGeom>
          <a:noFill/>
        </p:spPr>
        <p:txBody>
          <a:bodyPr wrap="square">
            <a:spAutoFit/>
          </a:bodyPr>
          <a:lstStyle/>
          <a:p>
            <a:pPr marL="0" lvl="0" indent="0" algn="l" rtl="0">
              <a:spcBef>
                <a:spcPts val="2100"/>
              </a:spcBef>
              <a:spcAft>
                <a:spcPts val="2100"/>
              </a:spcAft>
              <a:buNone/>
            </a:pPr>
            <a:r>
              <a:rPr lang="en-US" sz="3600" b="1" i="1">
                <a:latin typeface="Abril Fatface" panose="02000503000000020003" pitchFamily="2" charset="0"/>
              </a:rPr>
              <a:t>Class of  2030</a:t>
            </a:r>
          </a:p>
        </p:txBody>
      </p:sp>
    </p:spTree>
    <p:extLst>
      <p:ext uri="{BB962C8B-B14F-4D97-AF65-F5344CB8AC3E}">
        <p14:creationId xmlns:p14="http://schemas.microsoft.com/office/powerpoint/2010/main" val="1390691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grpSp>
        <p:nvGrpSpPr>
          <p:cNvPr id="2494" name="Google Shape;1745;p24">
            <a:extLst>
              <a:ext uri="{FF2B5EF4-FFF2-40B4-BE49-F238E27FC236}">
                <a16:creationId xmlns:a16="http://schemas.microsoft.com/office/drawing/2014/main" id="{89E942AE-A8FC-D300-F914-EF2BB1DA5B3D}"/>
              </a:ext>
            </a:extLst>
          </p:cNvPr>
          <p:cNvGrpSpPr/>
          <p:nvPr/>
        </p:nvGrpSpPr>
        <p:grpSpPr>
          <a:xfrm>
            <a:off x="6617384" y="256032"/>
            <a:ext cx="2121527" cy="1262457"/>
            <a:chOff x="3324260" y="1643056"/>
            <a:chExt cx="5543061" cy="3570968"/>
          </a:xfrm>
        </p:grpSpPr>
        <p:grpSp>
          <p:nvGrpSpPr>
            <p:cNvPr id="2495" name="Google Shape;1746;p24">
              <a:extLst>
                <a:ext uri="{FF2B5EF4-FFF2-40B4-BE49-F238E27FC236}">
                  <a16:creationId xmlns:a16="http://schemas.microsoft.com/office/drawing/2014/main" id="{E4014C46-A603-40D8-7199-DDAA841DC014}"/>
                </a:ext>
              </a:extLst>
            </p:cNvPr>
            <p:cNvGrpSpPr/>
            <p:nvPr/>
          </p:nvGrpSpPr>
          <p:grpSpPr>
            <a:xfrm>
              <a:off x="3324260" y="2612776"/>
              <a:ext cx="5473358" cy="2601248"/>
              <a:chOff x="3324260" y="2612776"/>
              <a:chExt cx="5473358" cy="2601248"/>
            </a:xfrm>
          </p:grpSpPr>
          <p:sp>
            <p:nvSpPr>
              <p:cNvPr id="2537" name="Google Shape;1747;p24">
                <a:extLst>
                  <a:ext uri="{FF2B5EF4-FFF2-40B4-BE49-F238E27FC236}">
                    <a16:creationId xmlns:a16="http://schemas.microsoft.com/office/drawing/2014/main" id="{0A3ED5C3-92C8-D7A8-6523-0C149487B01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8" name="Google Shape;1748;p24">
                <a:extLst>
                  <a:ext uri="{FF2B5EF4-FFF2-40B4-BE49-F238E27FC236}">
                    <a16:creationId xmlns:a16="http://schemas.microsoft.com/office/drawing/2014/main" id="{8E695B40-D7B5-FFB1-9924-5C59BEE84C51}"/>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6" name="Google Shape;1749;p24">
              <a:extLst>
                <a:ext uri="{FF2B5EF4-FFF2-40B4-BE49-F238E27FC236}">
                  <a16:creationId xmlns:a16="http://schemas.microsoft.com/office/drawing/2014/main" id="{D7FC5BEB-0553-1858-30FA-FA92A475EC74}"/>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1750;p24">
              <a:extLst>
                <a:ext uri="{FF2B5EF4-FFF2-40B4-BE49-F238E27FC236}">
                  <a16:creationId xmlns:a16="http://schemas.microsoft.com/office/drawing/2014/main" id="{EECFFB75-7AEB-43E0-E44C-64966AFA4A17}"/>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98" name="Google Shape;1751;p24">
              <a:extLst>
                <a:ext uri="{FF2B5EF4-FFF2-40B4-BE49-F238E27FC236}">
                  <a16:creationId xmlns:a16="http://schemas.microsoft.com/office/drawing/2014/main" id="{F53F1551-E558-8081-528F-E21442FE3D2D}"/>
                </a:ext>
              </a:extLst>
            </p:cNvPr>
            <p:cNvGrpSpPr/>
            <p:nvPr/>
          </p:nvGrpSpPr>
          <p:grpSpPr>
            <a:xfrm>
              <a:off x="3373290" y="1643056"/>
              <a:ext cx="5494031" cy="2601248"/>
              <a:chOff x="3373290" y="1643056"/>
              <a:chExt cx="5494031" cy="2601248"/>
            </a:xfrm>
          </p:grpSpPr>
          <p:sp>
            <p:nvSpPr>
              <p:cNvPr id="2535" name="Google Shape;1752;p24">
                <a:extLst>
                  <a:ext uri="{FF2B5EF4-FFF2-40B4-BE49-F238E27FC236}">
                    <a16:creationId xmlns:a16="http://schemas.microsoft.com/office/drawing/2014/main" id="{3149CE5F-D19A-1208-1812-AA9994A9694E}"/>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6" name="Google Shape;1753;p24">
                <a:extLst>
                  <a:ext uri="{FF2B5EF4-FFF2-40B4-BE49-F238E27FC236}">
                    <a16:creationId xmlns:a16="http://schemas.microsoft.com/office/drawing/2014/main" id="{4069D4B1-8EAC-130C-12A9-58F6CC2D9D2E}"/>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9" name="Google Shape;1754;p24">
              <a:extLst>
                <a:ext uri="{FF2B5EF4-FFF2-40B4-BE49-F238E27FC236}">
                  <a16:creationId xmlns:a16="http://schemas.microsoft.com/office/drawing/2014/main" id="{6C68AC8C-F23B-9485-EA6D-515D1893CEC2}"/>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1755;p24">
              <a:extLst>
                <a:ext uri="{FF2B5EF4-FFF2-40B4-BE49-F238E27FC236}">
                  <a16:creationId xmlns:a16="http://schemas.microsoft.com/office/drawing/2014/main" id="{19CD8522-59E5-C4F8-C93B-1EEF9E87AE01}"/>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1756;p24">
              <a:extLst>
                <a:ext uri="{FF2B5EF4-FFF2-40B4-BE49-F238E27FC236}">
                  <a16:creationId xmlns:a16="http://schemas.microsoft.com/office/drawing/2014/main" id="{5D383B04-92C2-8C94-99A4-48EED65AB4D2}"/>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2" name="Google Shape;1757;p24">
              <a:extLst>
                <a:ext uri="{FF2B5EF4-FFF2-40B4-BE49-F238E27FC236}">
                  <a16:creationId xmlns:a16="http://schemas.microsoft.com/office/drawing/2014/main" id="{0057BAAD-87B6-2101-95F9-CC482CF7634C}"/>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3" name="Google Shape;1758;p24">
              <a:extLst>
                <a:ext uri="{FF2B5EF4-FFF2-40B4-BE49-F238E27FC236}">
                  <a16:creationId xmlns:a16="http://schemas.microsoft.com/office/drawing/2014/main" id="{5790AFB7-3EFA-E3C3-90CB-8F196D8162B1}"/>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4" name="Google Shape;1759;p24">
              <a:extLst>
                <a:ext uri="{FF2B5EF4-FFF2-40B4-BE49-F238E27FC236}">
                  <a16:creationId xmlns:a16="http://schemas.microsoft.com/office/drawing/2014/main" id="{177917FF-B51C-75E8-58C3-D2F92A5D0AF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5" name="Google Shape;1760;p24">
              <a:extLst>
                <a:ext uri="{FF2B5EF4-FFF2-40B4-BE49-F238E27FC236}">
                  <a16:creationId xmlns:a16="http://schemas.microsoft.com/office/drawing/2014/main" id="{78E151CA-103D-B815-ED11-8E5D7DB172A8}"/>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6" name="Google Shape;1761;p24">
              <a:extLst>
                <a:ext uri="{FF2B5EF4-FFF2-40B4-BE49-F238E27FC236}">
                  <a16:creationId xmlns:a16="http://schemas.microsoft.com/office/drawing/2014/main" id="{369483EA-2E7F-BEC4-8793-DF38E4B6180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7" name="Google Shape;1762;p24">
              <a:extLst>
                <a:ext uri="{FF2B5EF4-FFF2-40B4-BE49-F238E27FC236}">
                  <a16:creationId xmlns:a16="http://schemas.microsoft.com/office/drawing/2014/main" id="{64922300-E122-5B17-1F60-BF328DC9CD94}"/>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8" name="Google Shape;1763;p24">
              <a:extLst>
                <a:ext uri="{FF2B5EF4-FFF2-40B4-BE49-F238E27FC236}">
                  <a16:creationId xmlns:a16="http://schemas.microsoft.com/office/drawing/2014/main" id="{E636F5DB-ED06-F212-BFC9-FD15EADCAD73}"/>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9" name="Google Shape;1764;p24">
              <a:extLst>
                <a:ext uri="{FF2B5EF4-FFF2-40B4-BE49-F238E27FC236}">
                  <a16:creationId xmlns:a16="http://schemas.microsoft.com/office/drawing/2014/main" id="{B00CC282-D0AF-31CA-FEF5-D3497D5A9F8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0" name="Google Shape;1765;p24">
              <a:extLst>
                <a:ext uri="{FF2B5EF4-FFF2-40B4-BE49-F238E27FC236}">
                  <a16:creationId xmlns:a16="http://schemas.microsoft.com/office/drawing/2014/main" id="{6DA0D756-A00E-349F-86F5-957B999CD9B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1" name="Google Shape;1766;p24">
              <a:extLst>
                <a:ext uri="{FF2B5EF4-FFF2-40B4-BE49-F238E27FC236}">
                  <a16:creationId xmlns:a16="http://schemas.microsoft.com/office/drawing/2014/main" id="{F539401D-47EA-BC02-5485-3E98F00833E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2" name="Google Shape;1767;p24">
              <a:extLst>
                <a:ext uri="{FF2B5EF4-FFF2-40B4-BE49-F238E27FC236}">
                  <a16:creationId xmlns:a16="http://schemas.microsoft.com/office/drawing/2014/main" id="{AB55DD1A-B8C6-6425-DCA4-6B771D93B45C}"/>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3" name="Google Shape;1768;p24">
              <a:extLst>
                <a:ext uri="{FF2B5EF4-FFF2-40B4-BE49-F238E27FC236}">
                  <a16:creationId xmlns:a16="http://schemas.microsoft.com/office/drawing/2014/main" id="{9C90DAB2-A79C-F1AF-4FD5-80E5519CFADA}"/>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4" name="Google Shape;1769;p24">
              <a:extLst>
                <a:ext uri="{FF2B5EF4-FFF2-40B4-BE49-F238E27FC236}">
                  <a16:creationId xmlns:a16="http://schemas.microsoft.com/office/drawing/2014/main" id="{5CB82B8E-C843-4258-BD10-666CDFE61F5A}"/>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5" name="Google Shape;1770;p24">
              <a:extLst>
                <a:ext uri="{FF2B5EF4-FFF2-40B4-BE49-F238E27FC236}">
                  <a16:creationId xmlns:a16="http://schemas.microsoft.com/office/drawing/2014/main" id="{E24C9E68-AF22-8556-FA12-7CE49CCCD078}"/>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6" name="Google Shape;1771;p24">
              <a:extLst>
                <a:ext uri="{FF2B5EF4-FFF2-40B4-BE49-F238E27FC236}">
                  <a16:creationId xmlns:a16="http://schemas.microsoft.com/office/drawing/2014/main" id="{7495FF30-6E6D-CC75-9599-B6A0F5D6390D}"/>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7" name="Google Shape;1772;p24">
              <a:extLst>
                <a:ext uri="{FF2B5EF4-FFF2-40B4-BE49-F238E27FC236}">
                  <a16:creationId xmlns:a16="http://schemas.microsoft.com/office/drawing/2014/main" id="{15FDDCCD-0235-F400-AEF5-9A60C5B42B51}"/>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8" name="Google Shape;1773;p24">
              <a:extLst>
                <a:ext uri="{FF2B5EF4-FFF2-40B4-BE49-F238E27FC236}">
                  <a16:creationId xmlns:a16="http://schemas.microsoft.com/office/drawing/2014/main" id="{29CDDD43-52B6-3ED7-9B0F-B42270DB1A0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9" name="Google Shape;1774;p24">
              <a:extLst>
                <a:ext uri="{FF2B5EF4-FFF2-40B4-BE49-F238E27FC236}">
                  <a16:creationId xmlns:a16="http://schemas.microsoft.com/office/drawing/2014/main" id="{2B25F3AC-D821-A3D6-1943-CE6AA11165A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0" name="Google Shape;1775;p24">
              <a:extLst>
                <a:ext uri="{FF2B5EF4-FFF2-40B4-BE49-F238E27FC236}">
                  <a16:creationId xmlns:a16="http://schemas.microsoft.com/office/drawing/2014/main" id="{7B126EF9-780A-BBC0-F704-3EA2CC903D18}"/>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1" name="Google Shape;1776;p24">
              <a:extLst>
                <a:ext uri="{FF2B5EF4-FFF2-40B4-BE49-F238E27FC236}">
                  <a16:creationId xmlns:a16="http://schemas.microsoft.com/office/drawing/2014/main" id="{BFF3873F-6CE0-4B1B-D324-C7B51B77FA0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2" name="Google Shape;1777;p24">
              <a:extLst>
                <a:ext uri="{FF2B5EF4-FFF2-40B4-BE49-F238E27FC236}">
                  <a16:creationId xmlns:a16="http://schemas.microsoft.com/office/drawing/2014/main" id="{74A114D1-DC3E-6BA9-2B6F-E1FC9314862C}"/>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3" name="Google Shape;1778;p24">
              <a:extLst>
                <a:ext uri="{FF2B5EF4-FFF2-40B4-BE49-F238E27FC236}">
                  <a16:creationId xmlns:a16="http://schemas.microsoft.com/office/drawing/2014/main" id="{B070E2B6-970D-60D6-1E1B-E5B37CEBF102}"/>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4" name="Google Shape;1779;p24">
              <a:extLst>
                <a:ext uri="{FF2B5EF4-FFF2-40B4-BE49-F238E27FC236}">
                  <a16:creationId xmlns:a16="http://schemas.microsoft.com/office/drawing/2014/main" id="{1359294A-9E99-7FFD-FDC0-77D205B5EE0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5" name="Google Shape;1780;p24">
              <a:extLst>
                <a:ext uri="{FF2B5EF4-FFF2-40B4-BE49-F238E27FC236}">
                  <a16:creationId xmlns:a16="http://schemas.microsoft.com/office/drawing/2014/main" id="{9332D7BA-7330-2A5E-D3C6-DC7BA2448A09}"/>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6" name="Google Shape;1781;p24">
              <a:extLst>
                <a:ext uri="{FF2B5EF4-FFF2-40B4-BE49-F238E27FC236}">
                  <a16:creationId xmlns:a16="http://schemas.microsoft.com/office/drawing/2014/main" id="{7EEAFA6B-F1A2-DC93-1FC1-D0A2C0118CFE}"/>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7" name="Google Shape;1782;p24">
              <a:extLst>
                <a:ext uri="{FF2B5EF4-FFF2-40B4-BE49-F238E27FC236}">
                  <a16:creationId xmlns:a16="http://schemas.microsoft.com/office/drawing/2014/main" id="{430C7C37-8A0F-5180-F590-A02ED2F68A9A}"/>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8" name="Google Shape;1783;p24">
              <a:extLst>
                <a:ext uri="{FF2B5EF4-FFF2-40B4-BE49-F238E27FC236}">
                  <a16:creationId xmlns:a16="http://schemas.microsoft.com/office/drawing/2014/main" id="{A4B96FE9-735E-5968-D967-E0ED911FA96C}"/>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9" name="Google Shape;1784;p24">
              <a:extLst>
                <a:ext uri="{FF2B5EF4-FFF2-40B4-BE49-F238E27FC236}">
                  <a16:creationId xmlns:a16="http://schemas.microsoft.com/office/drawing/2014/main" id="{D35A00CE-68EE-15A6-C5CC-6C8909A5668F}"/>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0" name="Google Shape;1785;p24">
              <a:extLst>
                <a:ext uri="{FF2B5EF4-FFF2-40B4-BE49-F238E27FC236}">
                  <a16:creationId xmlns:a16="http://schemas.microsoft.com/office/drawing/2014/main" id="{8321B88E-60FB-39E4-7623-D8479C8C9CB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1" name="Google Shape;1786;p24">
              <a:extLst>
                <a:ext uri="{FF2B5EF4-FFF2-40B4-BE49-F238E27FC236}">
                  <a16:creationId xmlns:a16="http://schemas.microsoft.com/office/drawing/2014/main" id="{2D783F0B-9C49-DBA3-782E-A833A61F274D}"/>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2" name="Google Shape;1787;p24">
              <a:extLst>
                <a:ext uri="{FF2B5EF4-FFF2-40B4-BE49-F238E27FC236}">
                  <a16:creationId xmlns:a16="http://schemas.microsoft.com/office/drawing/2014/main" id="{8D9F2702-D12F-DE63-37B4-901586C9070C}"/>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3" name="Google Shape;1788;p24">
              <a:extLst>
                <a:ext uri="{FF2B5EF4-FFF2-40B4-BE49-F238E27FC236}">
                  <a16:creationId xmlns:a16="http://schemas.microsoft.com/office/drawing/2014/main" id="{AA495096-502D-CA39-7F17-B44C889A9E8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4" name="Google Shape;1789;p24">
              <a:extLst>
                <a:ext uri="{FF2B5EF4-FFF2-40B4-BE49-F238E27FC236}">
                  <a16:creationId xmlns:a16="http://schemas.microsoft.com/office/drawing/2014/main" id="{BD0DB9C6-4B79-CEA1-E8D0-4E22F214C982}"/>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24" name="Google Shape;2224;p38"/>
          <p:cNvSpPr txBox="1">
            <a:spLocks noGrp="1"/>
          </p:cNvSpPr>
          <p:nvPr>
            <p:ph type="title"/>
          </p:nvPr>
        </p:nvSpPr>
        <p:spPr>
          <a:xfrm>
            <a:off x="2228591" y="6200570"/>
            <a:ext cx="12696849"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3200"/>
              <a:t>-5</a:t>
            </a:r>
            <a:r>
              <a:rPr lang="en" sz="3200" baseline="30000"/>
              <a:t>th</a:t>
            </a:r>
            <a:r>
              <a:rPr lang="en" sz="3200"/>
              <a:t> Grade Georgia Standards of Excellence </a:t>
            </a:r>
            <a:endParaRPr sz="3200"/>
          </a:p>
        </p:txBody>
      </p:sp>
      <p:sp>
        <p:nvSpPr>
          <p:cNvPr id="2232" name="Google Shape;2232;p38"/>
          <p:cNvSpPr txBox="1">
            <a:spLocks noGrp="1"/>
          </p:cNvSpPr>
          <p:nvPr>
            <p:ph type="body" idx="1"/>
          </p:nvPr>
        </p:nvSpPr>
        <p:spPr>
          <a:xfrm>
            <a:off x="-81979" y="1437385"/>
            <a:ext cx="3492105" cy="5017813"/>
          </a:xfrm>
          <a:prstGeom prst="rect">
            <a:avLst/>
          </a:prstGeom>
        </p:spPr>
        <p:txBody>
          <a:bodyPr spcFirstLastPara="1" wrap="square" lIns="121900" tIns="121900" rIns="121900" bIns="121900" anchor="t" anchorCtr="0">
            <a:noAutofit/>
          </a:bodyPr>
          <a:lstStyle/>
          <a:p>
            <a:pPr marL="285750" indent="-285750">
              <a:buFont typeface="Arial" panose="020B0604020202020204" pitchFamily="34" charset="0"/>
              <a:buChar char="•"/>
            </a:pPr>
            <a:r>
              <a:rPr lang="en-US" sz="1600" b="1">
                <a:latin typeface="Arial" panose="020B0604020202020204" pitchFamily="34" charset="0"/>
                <a:ea typeface="+mn-lt"/>
                <a:cs typeface="Arial" panose="020B0604020202020204" pitchFamily="34" charset="0"/>
              </a:rPr>
              <a:t>Non-fiction:</a:t>
            </a:r>
            <a:r>
              <a:rPr lang="en-US" sz="1600">
                <a:latin typeface="Arial" panose="020B0604020202020204" pitchFamily="34" charset="0"/>
                <a:ea typeface="+mn-lt"/>
                <a:cs typeface="Arial" panose="020B0604020202020204" pitchFamily="34" charset="0"/>
              </a:rPr>
              <a:t> Main Idea and Text Structures-compare and contrast, cause and effect, problem and solution, sequence, and chronological order</a:t>
            </a:r>
          </a:p>
          <a:p>
            <a:pPr marL="285750" indent="-285750">
              <a:lnSpc>
                <a:spcPct val="114999"/>
              </a:lnSpc>
              <a:buFont typeface="Arial" panose="020B0604020202020204" pitchFamily="34" charset="0"/>
              <a:buChar char="•"/>
            </a:pPr>
            <a:r>
              <a:rPr lang="en-US" sz="1600" b="1">
                <a:latin typeface="Arial" panose="020B0604020202020204" pitchFamily="34" charset="0"/>
                <a:ea typeface="+mn-lt"/>
                <a:cs typeface="Arial" panose="020B0604020202020204" pitchFamily="34" charset="0"/>
              </a:rPr>
              <a:t>Fiction:</a:t>
            </a:r>
            <a:r>
              <a:rPr lang="en-US" sz="1600">
                <a:latin typeface="Arial" panose="020B0604020202020204" pitchFamily="34" charset="0"/>
                <a:ea typeface="+mn-lt"/>
                <a:cs typeface="Arial" panose="020B0604020202020204" pitchFamily="34" charset="0"/>
              </a:rPr>
              <a:t> Themes, Summaries, and Inferencing</a:t>
            </a:r>
          </a:p>
          <a:p>
            <a:pPr marL="285750" indent="-285750">
              <a:lnSpc>
                <a:spcPct val="114999"/>
              </a:lnSpc>
              <a:buFont typeface="Arial" panose="020B0604020202020204" pitchFamily="34" charset="0"/>
              <a:buChar char="•"/>
            </a:pPr>
            <a:r>
              <a:rPr lang="en-US" sz="1600" b="1">
                <a:latin typeface="Arial" panose="020B0604020202020204" pitchFamily="34" charset="0"/>
                <a:ea typeface="+mn-lt"/>
                <a:cs typeface="Arial" panose="020B0604020202020204" pitchFamily="34" charset="0"/>
              </a:rPr>
              <a:t>Writing:</a:t>
            </a:r>
            <a:r>
              <a:rPr lang="en-US" sz="1600">
                <a:latin typeface="Arial" panose="020B0604020202020204" pitchFamily="34" charset="0"/>
                <a:ea typeface="+mn-lt"/>
                <a:cs typeface="Arial" panose="020B0604020202020204" pitchFamily="34" charset="0"/>
              </a:rPr>
              <a:t> Narrative, Informational, and Opinion </a:t>
            </a:r>
          </a:p>
          <a:p>
            <a:pPr marL="285750" indent="-285750">
              <a:lnSpc>
                <a:spcPct val="114999"/>
              </a:lnSpc>
              <a:buFont typeface="Arial" panose="020B0604020202020204" pitchFamily="34" charset="0"/>
              <a:buChar char="•"/>
            </a:pPr>
            <a:r>
              <a:rPr lang="en-US" sz="1600" b="1">
                <a:latin typeface="Arial" panose="020B0604020202020204" pitchFamily="34" charset="0"/>
                <a:ea typeface="+mn-lt"/>
                <a:cs typeface="Arial" panose="020B0604020202020204" pitchFamily="34" charset="0"/>
              </a:rPr>
              <a:t>Grammar:</a:t>
            </a:r>
            <a:r>
              <a:rPr lang="en-US" sz="1600">
                <a:latin typeface="Arial" panose="020B0604020202020204" pitchFamily="34" charset="0"/>
                <a:ea typeface="+mn-lt"/>
                <a:cs typeface="Arial" panose="020B0604020202020204" pitchFamily="34" charset="0"/>
              </a:rPr>
              <a:t> Sentence Structure and Parts of Speech</a:t>
            </a:r>
          </a:p>
          <a:p>
            <a:pPr marL="285750" indent="-285750">
              <a:lnSpc>
                <a:spcPct val="114999"/>
              </a:lnSpc>
              <a:buFont typeface="Arial" panose="020B0604020202020204" pitchFamily="34" charset="0"/>
              <a:buChar char="•"/>
            </a:pPr>
            <a:r>
              <a:rPr lang="en-US" sz="1600" b="1">
                <a:latin typeface="Arial" panose="020B0604020202020204" pitchFamily="34" charset="0"/>
                <a:ea typeface="+mn-lt"/>
                <a:cs typeface="Arial" panose="020B0604020202020204" pitchFamily="34" charset="0"/>
              </a:rPr>
              <a:t>Vocabulary:</a:t>
            </a:r>
            <a:r>
              <a:rPr lang="en-US" sz="1600">
                <a:latin typeface="Arial" panose="020B0604020202020204" pitchFamily="34" charset="0"/>
                <a:ea typeface="+mn-lt"/>
                <a:cs typeface="Arial" panose="020B0604020202020204" pitchFamily="34" charset="0"/>
              </a:rPr>
              <a:t> Non-literal Language (similes, metaphors, idioms, hyperboles, and personification), Context Clues, Greek and Latin Roots, and Prefixes and Suffixes</a:t>
            </a: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629046" y="21881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Science</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93693" y="314458"/>
            <a:ext cx="16747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Social Studies </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3577710" y="241474"/>
            <a:ext cx="6599112" cy="1262457"/>
            <a:chOff x="3127090" y="1215472"/>
            <a:chExt cx="6599112" cy="1262457"/>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7090" y="1215472"/>
              <a:ext cx="2121527" cy="1262457"/>
              <a:chOff x="3324260" y="1643056"/>
              <a:chExt cx="5543061" cy="3570968"/>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4260" y="2612776"/>
                <a:ext cx="5473358" cy="2601248"/>
                <a:chOff x="3324260" y="2612776"/>
                <a:chExt cx="5473358" cy="2601248"/>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555046" y="1313691"/>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642996" y="129262"/>
            <a:ext cx="6882489" cy="1262457"/>
            <a:chOff x="3127090" y="1215472"/>
            <a:chExt cx="6882489"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838423" y="1332595"/>
              <a:ext cx="61711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ELA</a:t>
              </a:r>
              <a:r>
                <a:rPr kumimoji="0" lang="en-US" sz="1400" b="0" i="1" u="none" strike="noStrike" kern="0" cap="none" spc="0" normalizeH="0" baseline="0" noProof="0" dirty="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 name="TextBox 2">
            <a:extLst>
              <a:ext uri="{FF2B5EF4-FFF2-40B4-BE49-F238E27FC236}">
                <a16:creationId xmlns:a16="http://schemas.microsoft.com/office/drawing/2014/main" id="{D32D5246-C328-C252-69C4-CC7BE8536050}"/>
              </a:ext>
            </a:extLst>
          </p:cNvPr>
          <p:cNvSpPr txBox="1"/>
          <p:nvPr/>
        </p:nvSpPr>
        <p:spPr>
          <a:xfrm>
            <a:off x="3708014" y="1502311"/>
            <a:ext cx="2362469" cy="3539430"/>
          </a:xfrm>
          <a:prstGeom prst="rect">
            <a:avLst/>
          </a:prstGeom>
          <a:noFill/>
        </p:spPr>
        <p:txBody>
          <a:bodyPr wrap="square">
            <a:spAutoFit/>
          </a:bodyPr>
          <a:lstStyle/>
          <a:p>
            <a:pPr algn="l">
              <a:spcAft>
                <a:spcPts val="0"/>
              </a:spcAft>
              <a:buFont typeface="Arial" panose="020B0604020202020204" pitchFamily="34" charset="0"/>
              <a:buChar char="•"/>
            </a:pPr>
            <a:r>
              <a:rPr lang="en-US" sz="1600" b="0" i="0">
                <a:solidFill>
                  <a:srgbClr val="000000"/>
                </a:solidFill>
                <a:effectLst/>
                <a:latin typeface="Arial" panose="020B0604020202020204" pitchFamily="34" charset="0"/>
                <a:cs typeface="Arial" panose="020B0604020202020204" pitchFamily="34" charset="0"/>
              </a:rPr>
              <a:t>Order of Operations and Whole Numbers  </a:t>
            </a:r>
          </a:p>
          <a:p>
            <a:pPr algn="l">
              <a:spcAft>
                <a:spcPts val="0"/>
              </a:spcAft>
              <a:buFont typeface="Arial" panose="020B0604020202020204" pitchFamily="34" charset="0"/>
              <a:buChar char="•"/>
            </a:pPr>
            <a:r>
              <a:rPr lang="en-US" sz="1600" b="0" i="0">
                <a:solidFill>
                  <a:srgbClr val="000000"/>
                </a:solidFill>
                <a:effectLst/>
                <a:latin typeface="Arial" panose="020B0604020202020204" pitchFamily="34" charset="0"/>
                <a:cs typeface="Arial" panose="020B0604020202020204" pitchFamily="34" charset="0"/>
              </a:rPr>
              <a:t>Place Value and Adding and Subtracting with Decimals </a:t>
            </a:r>
          </a:p>
          <a:p>
            <a:pPr algn="l">
              <a:spcAft>
                <a:spcPts val="0"/>
              </a:spcAft>
              <a:buFont typeface="Arial" panose="020B0604020202020204" pitchFamily="34" charset="0"/>
              <a:buChar char="•"/>
            </a:pPr>
            <a:r>
              <a:rPr lang="en-US" sz="1600" b="0" i="0">
                <a:solidFill>
                  <a:srgbClr val="000000"/>
                </a:solidFill>
                <a:effectLst/>
                <a:latin typeface="Arial" panose="020B0604020202020204" pitchFamily="34" charset="0"/>
                <a:cs typeface="Arial" panose="020B0604020202020204" pitchFamily="34" charset="0"/>
              </a:rPr>
              <a:t>Multiplying and Dividing with Decimals  </a:t>
            </a:r>
          </a:p>
          <a:p>
            <a:pPr algn="l">
              <a:spcAft>
                <a:spcPts val="0"/>
              </a:spcAft>
              <a:buFont typeface="Arial" panose="020B0604020202020204" pitchFamily="34" charset="0"/>
              <a:buChar char="•"/>
            </a:pPr>
            <a:r>
              <a:rPr lang="en-US" sz="1600" b="0" i="0">
                <a:solidFill>
                  <a:srgbClr val="000000"/>
                </a:solidFill>
                <a:effectLst/>
                <a:latin typeface="Arial" panose="020B0604020202020204" pitchFamily="34" charset="0"/>
                <a:cs typeface="Arial" panose="020B0604020202020204" pitchFamily="34" charset="0"/>
              </a:rPr>
              <a:t>Adding, Subtracting, Multiplying, and Dividing Fractions  </a:t>
            </a:r>
          </a:p>
          <a:p>
            <a:pPr algn="l">
              <a:spcAft>
                <a:spcPts val="0"/>
              </a:spcAft>
              <a:buFont typeface="Arial" panose="020B0604020202020204" pitchFamily="34" charset="0"/>
              <a:buChar char="•"/>
            </a:pPr>
            <a:r>
              <a:rPr lang="en-US" sz="1600" b="0" i="0">
                <a:solidFill>
                  <a:srgbClr val="000000"/>
                </a:solidFill>
                <a:effectLst/>
                <a:latin typeface="Arial" panose="020B0604020202020204" pitchFamily="34" charset="0"/>
                <a:cs typeface="Arial" panose="020B0604020202020204" pitchFamily="34" charset="0"/>
              </a:rPr>
              <a:t>2D Figures, Volume &amp; Measurement, Geometry and The Coordinate Plane </a:t>
            </a:r>
          </a:p>
        </p:txBody>
      </p:sp>
      <p:sp>
        <p:nvSpPr>
          <p:cNvPr id="5" name="TextBox 4">
            <a:extLst>
              <a:ext uri="{FF2B5EF4-FFF2-40B4-BE49-F238E27FC236}">
                <a16:creationId xmlns:a16="http://schemas.microsoft.com/office/drawing/2014/main" id="{118F93C2-E717-C997-CD95-EA00285FC77E}"/>
              </a:ext>
            </a:extLst>
          </p:cNvPr>
          <p:cNvSpPr txBox="1"/>
          <p:nvPr/>
        </p:nvSpPr>
        <p:spPr>
          <a:xfrm>
            <a:off x="6131365" y="1480815"/>
            <a:ext cx="3066410" cy="4770537"/>
          </a:xfrm>
          <a:prstGeom prst="rect">
            <a:avLst/>
          </a:prstGeom>
          <a:noFill/>
        </p:spPr>
        <p:txBody>
          <a:bodyPr wrap="square">
            <a:spAutoFit/>
          </a:bodyPr>
          <a:lstStyle/>
          <a:p>
            <a:pPr marL="285750" indent="-182880" algn="l">
              <a:buFont typeface="Arial" panose="020B0604020202020204" pitchFamily="34" charset="0"/>
              <a:buChar char="•"/>
            </a:pPr>
            <a:r>
              <a:rPr lang="en-US" sz="1600">
                <a:latin typeface="+mn-lt"/>
                <a:cs typeface="Times New Roman" panose="02020603050405020304" pitchFamily="18" charset="0"/>
              </a:rPr>
              <a:t>Earth Science</a:t>
            </a:r>
          </a:p>
          <a:p>
            <a:pPr marL="742950" lvl="1" indent="-182880">
              <a:buFont typeface="Arial" panose="020B0604020202020204" pitchFamily="34" charset="0"/>
              <a:buChar char="•"/>
            </a:pPr>
            <a:r>
              <a:rPr lang="en-US" sz="1600">
                <a:latin typeface="+mn-lt"/>
              </a:rPr>
              <a:t>Earth and Changes Over Time: Surface Features</a:t>
            </a:r>
            <a:endParaRPr lang="en-US" sz="1600">
              <a:latin typeface="+mn-lt"/>
              <a:cs typeface="Times New Roman" panose="02020603050405020304" pitchFamily="18" charset="0"/>
            </a:endParaRPr>
          </a:p>
          <a:p>
            <a:pPr marL="285750" indent="-182880" algn="l">
              <a:buFont typeface="Arial" panose="020B0604020202020204" pitchFamily="34" charset="0"/>
              <a:buChar char="•"/>
            </a:pPr>
            <a:r>
              <a:rPr lang="en-US" sz="1600">
                <a:latin typeface="+mn-lt"/>
                <a:cs typeface="Times New Roman" panose="02020603050405020304" pitchFamily="18" charset="0"/>
              </a:rPr>
              <a:t>Life Science </a:t>
            </a:r>
          </a:p>
          <a:p>
            <a:pPr marL="742950" lvl="1" indent="-182880">
              <a:buFont typeface="Arial" panose="020B0604020202020204" pitchFamily="34" charset="0"/>
              <a:buChar char="•"/>
            </a:pPr>
            <a:r>
              <a:rPr lang="en-US" sz="1600">
                <a:latin typeface="+mn-lt"/>
              </a:rPr>
              <a:t>Classification of Organisms </a:t>
            </a:r>
            <a:endParaRPr lang="en-US" sz="1600">
              <a:latin typeface="+mn-lt"/>
              <a:cs typeface="Times New Roman" panose="02020603050405020304" pitchFamily="18" charset="0"/>
            </a:endParaRPr>
          </a:p>
          <a:p>
            <a:pPr marL="742950" lvl="1" indent="-182880">
              <a:buFont typeface="Arial" panose="020B0604020202020204" pitchFamily="34" charset="0"/>
              <a:buChar char="•"/>
            </a:pPr>
            <a:r>
              <a:rPr lang="en-US" sz="1600">
                <a:latin typeface="+mn-lt"/>
              </a:rPr>
              <a:t>Learned Behaviors and Inherited Traits </a:t>
            </a:r>
            <a:endParaRPr lang="en-US" sz="1600">
              <a:latin typeface="+mn-lt"/>
              <a:cs typeface="Times New Roman" panose="02020603050405020304" pitchFamily="18" charset="0"/>
            </a:endParaRPr>
          </a:p>
          <a:p>
            <a:pPr marL="742950" lvl="1" indent="-182880">
              <a:buFont typeface="Arial" panose="020B0604020202020204" pitchFamily="34" charset="0"/>
              <a:buChar char="•"/>
            </a:pPr>
            <a:r>
              <a:rPr lang="en-US" sz="1600">
                <a:latin typeface="+mn-lt"/>
              </a:rPr>
              <a:t>Cells and Microorganisms</a:t>
            </a:r>
            <a:endParaRPr lang="en-US" sz="1600">
              <a:latin typeface="+mn-lt"/>
              <a:cs typeface="Times New Roman" panose="02020603050405020304" pitchFamily="18" charset="0"/>
            </a:endParaRPr>
          </a:p>
          <a:p>
            <a:pPr marL="285750" indent="-182880" algn="l">
              <a:buFont typeface="Arial" panose="020B0604020202020204" pitchFamily="34" charset="0"/>
              <a:buChar char="•"/>
            </a:pPr>
            <a:r>
              <a:rPr lang="en-US" sz="1600">
                <a:latin typeface="+mn-lt"/>
                <a:cs typeface="Times New Roman" panose="02020603050405020304" pitchFamily="18" charset="0"/>
              </a:rPr>
              <a:t>Physical Science</a:t>
            </a:r>
          </a:p>
          <a:p>
            <a:pPr marL="742950" lvl="1" indent="-182880">
              <a:buFont typeface="Arial" panose="020B0604020202020204" pitchFamily="34" charset="0"/>
              <a:buChar char="•"/>
            </a:pPr>
            <a:r>
              <a:rPr lang="en-US" sz="1600">
                <a:latin typeface="+mn-lt"/>
                <a:cs typeface="Times New Roman" panose="02020603050405020304" pitchFamily="18" charset="0"/>
              </a:rPr>
              <a:t>Natural vs Human Harnessed Electricity</a:t>
            </a:r>
          </a:p>
          <a:p>
            <a:pPr marL="742950" lvl="1" indent="-182880">
              <a:buFont typeface="Arial" panose="020B0604020202020204" pitchFamily="34" charset="0"/>
              <a:buChar char="•"/>
            </a:pPr>
            <a:r>
              <a:rPr lang="en-US" sz="1600">
                <a:latin typeface="+mn-lt"/>
                <a:cs typeface="Times New Roman" panose="02020603050405020304" pitchFamily="18" charset="0"/>
              </a:rPr>
              <a:t>Circuits, Conductors, and Insulators</a:t>
            </a:r>
          </a:p>
          <a:p>
            <a:pPr marL="742950" lvl="1" indent="-182880">
              <a:buFont typeface="Arial" panose="020B0604020202020204" pitchFamily="34" charset="0"/>
              <a:buChar char="•"/>
            </a:pPr>
            <a:r>
              <a:rPr lang="en-US" sz="1600">
                <a:latin typeface="+mn-lt"/>
                <a:cs typeface="Times New Roman" panose="02020603050405020304" pitchFamily="18" charset="0"/>
              </a:rPr>
              <a:t>Types of Magnets</a:t>
            </a:r>
          </a:p>
          <a:p>
            <a:pPr marL="742950" lvl="1" indent="-182880">
              <a:buFont typeface="Arial" panose="020B0604020202020204" pitchFamily="34" charset="0"/>
              <a:buChar char="•"/>
            </a:pPr>
            <a:r>
              <a:rPr lang="en-US" sz="1600">
                <a:latin typeface="+mn-lt"/>
                <a:cs typeface="Times New Roman" panose="02020603050405020304" pitchFamily="18" charset="0"/>
              </a:rPr>
              <a:t>Physical and chemical Changes </a:t>
            </a:r>
          </a:p>
        </p:txBody>
      </p:sp>
      <p:sp>
        <p:nvSpPr>
          <p:cNvPr id="7" name="TextBox 6">
            <a:extLst>
              <a:ext uri="{FF2B5EF4-FFF2-40B4-BE49-F238E27FC236}">
                <a16:creationId xmlns:a16="http://schemas.microsoft.com/office/drawing/2014/main" id="{F982E8AE-D019-51DB-9B8E-745BE4866B37}"/>
              </a:ext>
            </a:extLst>
          </p:cNvPr>
          <p:cNvSpPr txBox="1"/>
          <p:nvPr/>
        </p:nvSpPr>
        <p:spPr>
          <a:xfrm>
            <a:off x="9329260" y="1550606"/>
            <a:ext cx="2617764" cy="4770537"/>
          </a:xfrm>
          <a:prstGeom prst="rect">
            <a:avLst/>
          </a:prstGeom>
          <a:noFill/>
        </p:spPr>
        <p:txBody>
          <a:bodyPr wrap="square">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Citizenship, Business and the Government</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Bigger, Better, Faster: The Changing Nation </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War and Prosperity: World War I and the 1920’s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The Great Depression and the New Deal </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Another World War [WW2]</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War Turns Cold </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Civil Rights Address Civil Wrongs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United States from 1975 to the Digital Age</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Building A Budget/Economic Lessons </a:t>
            </a:r>
          </a:p>
        </p:txBody>
      </p:sp>
    </p:spTree>
    <p:extLst>
      <p:ext uri="{BB962C8B-B14F-4D97-AF65-F5344CB8AC3E}">
        <p14:creationId xmlns:p14="http://schemas.microsoft.com/office/powerpoint/2010/main" val="2132259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6"/>
          <p:cNvSpPr txBox="1">
            <a:spLocks noGrp="1"/>
          </p:cNvSpPr>
          <p:nvPr>
            <p:ph type="title"/>
          </p:nvPr>
        </p:nvSpPr>
        <p:spPr>
          <a:xfrm>
            <a:off x="-335861" y="100934"/>
            <a:ext cx="8413061" cy="975207"/>
          </a:xfrm>
          <a:prstGeom prst="rect">
            <a:avLst/>
          </a:prstGeom>
        </p:spPr>
        <p:txBody>
          <a:bodyPr spcFirstLastPara="1" wrap="square" lIns="121900" tIns="121900" rIns="121900" bIns="121900" anchor="t" anchorCtr="0">
            <a:noAutofit/>
          </a:bodyPr>
          <a:lstStyle/>
          <a:p>
            <a:pPr algn="ctr"/>
            <a:r>
              <a:rPr lang="en-US" sz="4000"/>
              <a:t>5</a:t>
            </a:r>
            <a:r>
              <a:rPr lang="en-US" sz="4000" baseline="30000"/>
              <a:t>th</a:t>
            </a:r>
            <a:r>
              <a:rPr lang="en-US" sz="4000"/>
              <a:t> Grade </a:t>
            </a:r>
            <a:r>
              <a:rPr lang="en-US"/>
              <a:t> </a:t>
            </a:r>
            <a:r>
              <a:rPr lang="en-US" sz="4000"/>
              <a:t>Assessments</a:t>
            </a:r>
            <a:r>
              <a:rPr lang="en-US"/>
              <a:t> </a:t>
            </a:r>
            <a:endParaRPr/>
          </a:p>
        </p:txBody>
      </p:sp>
      <p:sp>
        <p:nvSpPr>
          <p:cNvPr id="2" name="TextBox 1">
            <a:extLst>
              <a:ext uri="{FF2B5EF4-FFF2-40B4-BE49-F238E27FC236}">
                <a16:creationId xmlns:a16="http://schemas.microsoft.com/office/drawing/2014/main" id="{0CC9A8B7-09D9-DFCB-9E39-E73549318274}"/>
              </a:ext>
            </a:extLst>
          </p:cNvPr>
          <p:cNvSpPr txBox="1"/>
          <p:nvPr/>
        </p:nvSpPr>
        <p:spPr>
          <a:xfrm>
            <a:off x="575916" y="867887"/>
            <a:ext cx="576773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ELA:</a:t>
            </a:r>
            <a:r>
              <a:rPr kumimoji="0" lang="en-US" sz="1800" b="0" i="0" u="none" strike="noStrike" kern="1200" cap="none" spc="0" normalizeH="0" baseline="0" noProof="0">
                <a:ln>
                  <a:noFill/>
                </a:ln>
                <a:solidFill>
                  <a:srgbClr val="000000"/>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Weekly comprehension and grammar quizzes, bi-weekly writing assessments, and district unit assessments taken in School 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Math: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000000"/>
                </a:solidFill>
                <a:effectLst/>
                <a:uLnTx/>
                <a:uFillTx/>
                <a:latin typeface="Arial"/>
                <a:ea typeface="+mn-ea"/>
                <a:cs typeface="Arial"/>
              </a:rPr>
              <a:t>Chapter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ea typeface="+mn-ea"/>
              </a:rPr>
              <a:t>Spiral Review quiz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ea typeface="+mn-ea"/>
              </a:rPr>
              <a:t>Fact Fluency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School City Unit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Science</a:t>
            </a:r>
            <a:r>
              <a:rPr lang="en-US" sz="1800" b="1" kern="1200">
                <a:ea typeface="+mn-ea"/>
              </a:rPr>
              <a:t> &amp; Social Studies: </a:t>
            </a:r>
            <a:endParaRPr kumimoji="0" lang="en-US" sz="18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ea typeface="+mn-ea"/>
              </a:rPr>
              <a:t>School City Unit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5DB169C5-B470-17D5-E182-9D6617785723}"/>
              </a:ext>
            </a:extLst>
          </p:cNvPr>
          <p:cNvSpPr txBox="1"/>
          <p:nvPr/>
        </p:nvSpPr>
        <p:spPr>
          <a:xfrm>
            <a:off x="661641" y="5124443"/>
            <a:ext cx="353391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Benchmarks:</a:t>
            </a: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Star CBM Fluency assessments, Star Reading and Math assessments, and Reading Plus diagnostics</a:t>
            </a:r>
          </a:p>
        </p:txBody>
      </p:sp>
      <p:pic>
        <p:nvPicPr>
          <p:cNvPr id="4" name="Picture 3">
            <a:extLst>
              <a:ext uri="{FF2B5EF4-FFF2-40B4-BE49-F238E27FC236}">
                <a16:creationId xmlns:a16="http://schemas.microsoft.com/office/drawing/2014/main" id="{196A7A5A-73A3-E48B-D379-F00D1E75C8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00925" y="147073"/>
            <a:ext cx="1983448" cy="720814"/>
          </a:xfrm>
          <a:prstGeom prst="rect">
            <a:avLst/>
          </a:prstGeom>
        </p:spPr>
      </p:pic>
    </p:spTree>
    <p:extLst>
      <p:ext uri="{BB962C8B-B14F-4D97-AF65-F5344CB8AC3E}">
        <p14:creationId xmlns:p14="http://schemas.microsoft.com/office/powerpoint/2010/main" val="199246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33"/>
          <p:cNvSpPr txBox="1">
            <a:spLocks noGrp="1"/>
          </p:cNvSpPr>
          <p:nvPr>
            <p:ph type="title" idx="2"/>
          </p:nvPr>
        </p:nvSpPr>
        <p:spPr>
          <a:xfrm>
            <a:off x="4248151" y="69499"/>
            <a:ext cx="7351634" cy="837219"/>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a:t>District Assessments </a:t>
            </a:r>
            <a:endParaRPr sz="4800"/>
          </a:p>
        </p:txBody>
      </p:sp>
      <p:sp>
        <p:nvSpPr>
          <p:cNvPr id="3" name="TextBox 2">
            <a:extLst>
              <a:ext uri="{FF2B5EF4-FFF2-40B4-BE49-F238E27FC236}">
                <a16:creationId xmlns:a16="http://schemas.microsoft.com/office/drawing/2014/main" id="{8B1E9952-3B6E-99BD-14E3-55BF611CB93B}"/>
              </a:ext>
            </a:extLst>
          </p:cNvPr>
          <p:cNvSpPr txBox="1"/>
          <p:nvPr/>
        </p:nvSpPr>
        <p:spPr>
          <a:xfrm>
            <a:off x="4390193" y="1121122"/>
            <a:ext cx="8020049" cy="5509200"/>
          </a:xfrm>
          <a:prstGeom prst="rect">
            <a:avLst/>
          </a:prstGeom>
          <a:noFill/>
        </p:spPr>
        <p:txBody>
          <a:bodyPr wrap="square">
            <a:spAutoFit/>
          </a:bodyPr>
          <a:lstStyle/>
          <a:p>
            <a:pPr marL="457200" indent="-457200">
              <a:buFont typeface="Arial" panose="020B0604020202020204" pitchFamily="34" charset="0"/>
              <a:buChar char="•"/>
            </a:pPr>
            <a:r>
              <a:rPr lang="en-US" sz="3200">
                <a:latin typeface="Abril Fatface" panose="02000503000000020003" pitchFamily="2" charset="0"/>
              </a:rPr>
              <a:t>Renaissance- </a:t>
            </a:r>
          </a:p>
          <a:p>
            <a:pPr marL="457200" indent="-457200">
              <a:buFont typeface="Arial" panose="020B0604020202020204" pitchFamily="34" charset="0"/>
              <a:buChar char="•"/>
            </a:pPr>
            <a:r>
              <a:rPr lang="en-US" sz="3200"/>
              <a:t>Star Early Literacy (K-1)</a:t>
            </a:r>
          </a:p>
          <a:p>
            <a:pPr marL="457200" indent="-457200">
              <a:buFont typeface="Arial" panose="020B0604020202020204" pitchFamily="34" charset="0"/>
              <a:buChar char="•"/>
            </a:pPr>
            <a:r>
              <a:rPr lang="en-US" sz="3200"/>
              <a:t>Star Reading</a:t>
            </a:r>
          </a:p>
          <a:p>
            <a:pPr marL="457200" indent="-457200">
              <a:buFont typeface="Arial" panose="020B0604020202020204" pitchFamily="34" charset="0"/>
              <a:buChar char="•"/>
            </a:pPr>
            <a:r>
              <a:rPr lang="en-US" sz="3200"/>
              <a:t>Star Math</a:t>
            </a:r>
          </a:p>
          <a:p>
            <a:pPr marL="457200" indent="-457200">
              <a:buFont typeface="Arial" panose="020B0604020202020204" pitchFamily="34" charset="0"/>
              <a:buChar char="•"/>
            </a:pPr>
            <a:r>
              <a:rPr lang="en-US" sz="3200"/>
              <a:t>Star Oral Reading Fluency</a:t>
            </a:r>
          </a:p>
          <a:p>
            <a:pPr marL="457200" indent="-457200">
              <a:buFont typeface="Arial" panose="020B0604020202020204" pitchFamily="34" charset="0"/>
              <a:buChar char="•"/>
            </a:pPr>
            <a:r>
              <a:rPr lang="en-US" sz="3200">
                <a:latin typeface="Abril Fatface" panose="02000503000000020003" pitchFamily="2" charset="0"/>
              </a:rPr>
              <a:t>School City </a:t>
            </a:r>
            <a:r>
              <a:rPr lang="en-US" sz="3200"/>
              <a:t>–</a:t>
            </a:r>
          </a:p>
          <a:p>
            <a:pPr marL="457200" indent="-457200">
              <a:buFont typeface="Arial" panose="020B0604020202020204" pitchFamily="34" charset="0"/>
              <a:buChar char="•"/>
            </a:pPr>
            <a:r>
              <a:rPr lang="en-US" sz="3200"/>
              <a:t>Unit Assessments (3-5)</a:t>
            </a:r>
          </a:p>
          <a:p>
            <a:pPr marL="457200" indent="-457200">
              <a:buFont typeface="Arial" panose="020B0604020202020204" pitchFamily="34" charset="0"/>
              <a:buChar char="•"/>
            </a:pPr>
            <a:r>
              <a:rPr lang="en-US" sz="3200">
                <a:latin typeface="Abril Fatface" panose="02000503000000020003" pitchFamily="2" charset="0"/>
              </a:rPr>
              <a:t>GMAS</a:t>
            </a:r>
            <a:r>
              <a:rPr lang="en-US" sz="3200"/>
              <a:t> – Georgia Milestone Assessment System(3-5)</a:t>
            </a:r>
          </a:p>
          <a:p>
            <a:pPr lvl="1"/>
            <a:endParaRPr lang="en-US" sz="3200"/>
          </a:p>
          <a:p>
            <a:pPr lvl="1"/>
            <a:endParaRPr lang="en-US" sz="3200"/>
          </a:p>
        </p:txBody>
      </p:sp>
      <p:pic>
        <p:nvPicPr>
          <p:cNvPr id="4" name="Picture 3">
            <a:extLst>
              <a:ext uri="{FF2B5EF4-FFF2-40B4-BE49-F238E27FC236}">
                <a16:creationId xmlns:a16="http://schemas.microsoft.com/office/drawing/2014/main" id="{A0DB44DC-9062-182F-2AEC-74C1956180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91400" y="5486400"/>
            <a:ext cx="3147706" cy="1143922"/>
          </a:xfrm>
          <a:prstGeom prst="rect">
            <a:avLst/>
          </a:prstGeom>
        </p:spPr>
      </p:pic>
    </p:spTree>
    <p:extLst>
      <p:ext uri="{BB962C8B-B14F-4D97-AF65-F5344CB8AC3E}">
        <p14:creationId xmlns:p14="http://schemas.microsoft.com/office/powerpoint/2010/main" val="2651127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pic>
        <p:nvPicPr>
          <p:cNvPr id="7" name="Picture 6">
            <a:extLst>
              <a:ext uri="{FF2B5EF4-FFF2-40B4-BE49-F238E27FC236}">
                <a16:creationId xmlns:a16="http://schemas.microsoft.com/office/drawing/2014/main" id="{A1F585F6-F25C-0DC1-92EA-527FFFC464CB}"/>
              </a:ext>
            </a:extLst>
          </p:cNvPr>
          <p:cNvPicPr>
            <a:picLocks noChangeAspect="1"/>
          </p:cNvPicPr>
          <p:nvPr/>
        </p:nvPicPr>
        <p:blipFill>
          <a:blip r:embed="rId3"/>
          <a:stretch>
            <a:fillRect/>
          </a:stretch>
        </p:blipFill>
        <p:spPr>
          <a:xfrm>
            <a:off x="6405420" y="1289188"/>
            <a:ext cx="3195844" cy="4505154"/>
          </a:xfrm>
          <a:prstGeom prst="rect">
            <a:avLst/>
          </a:prstGeom>
        </p:spPr>
      </p:pic>
      <p:pic>
        <p:nvPicPr>
          <p:cNvPr id="8" name="Picture 7">
            <a:extLst>
              <a:ext uri="{FF2B5EF4-FFF2-40B4-BE49-F238E27FC236}">
                <a16:creationId xmlns:a16="http://schemas.microsoft.com/office/drawing/2014/main" id="{D767B63A-35B9-EAD8-305A-F36E5AC4CCB1}"/>
              </a:ext>
            </a:extLst>
          </p:cNvPr>
          <p:cNvPicPr>
            <a:picLocks noChangeAspect="1"/>
          </p:cNvPicPr>
          <p:nvPr/>
        </p:nvPicPr>
        <p:blipFill>
          <a:blip r:embed="rId4"/>
          <a:stretch>
            <a:fillRect/>
          </a:stretch>
        </p:blipFill>
        <p:spPr>
          <a:xfrm>
            <a:off x="2657475" y="1289188"/>
            <a:ext cx="3524250" cy="4514850"/>
          </a:xfrm>
          <a:prstGeom prst="rect">
            <a:avLst/>
          </a:prstGeom>
        </p:spPr>
      </p:pic>
      <p:sp>
        <p:nvSpPr>
          <p:cNvPr id="9" name="TextBox 8">
            <a:extLst>
              <a:ext uri="{FF2B5EF4-FFF2-40B4-BE49-F238E27FC236}">
                <a16:creationId xmlns:a16="http://schemas.microsoft.com/office/drawing/2014/main" id="{C469B18C-2149-C829-41EE-59A1B211DEC1}"/>
              </a:ext>
            </a:extLst>
          </p:cNvPr>
          <p:cNvSpPr txBox="1"/>
          <p:nvPr/>
        </p:nvSpPr>
        <p:spPr>
          <a:xfrm>
            <a:off x="1262062" y="407631"/>
            <a:ext cx="9839325" cy="646331"/>
          </a:xfrm>
          <a:prstGeom prst="rect">
            <a:avLst/>
          </a:prstGeom>
          <a:noFill/>
        </p:spPr>
        <p:txBody>
          <a:bodyPr wrap="square" rtlCol="0">
            <a:spAutoFit/>
          </a:bodyPr>
          <a:lstStyle/>
          <a:p>
            <a:r>
              <a:rPr lang="en-US" sz="3600">
                <a:latin typeface="Abril Fatface" panose="02000503000000020003" pitchFamily="2" charset="0"/>
              </a:rPr>
              <a:t>National School-Parent Compact Signing Day</a:t>
            </a:r>
          </a:p>
        </p:txBody>
      </p:sp>
      <p:pic>
        <p:nvPicPr>
          <p:cNvPr id="11" name="Picture 10" descr="A picture containing text, sign&#10;&#10;Description automatically generated">
            <a:extLst>
              <a:ext uri="{FF2B5EF4-FFF2-40B4-BE49-F238E27FC236}">
                <a16:creationId xmlns:a16="http://schemas.microsoft.com/office/drawing/2014/main" id="{61F73DBC-EC52-B632-30D9-A31C68D5DE72}"/>
              </a:ext>
            </a:extLst>
          </p:cNvPr>
          <p:cNvPicPr>
            <a:picLocks noChangeAspect="1"/>
          </p:cNvPicPr>
          <p:nvPr/>
        </p:nvPicPr>
        <p:blipFill>
          <a:blip r:embed="rId5"/>
          <a:stretch>
            <a:fillRect/>
          </a:stretch>
        </p:blipFill>
        <p:spPr>
          <a:xfrm>
            <a:off x="423720" y="4256225"/>
            <a:ext cx="1857660" cy="1895474"/>
          </a:xfrm>
          <a:prstGeom prst="rect">
            <a:avLst/>
          </a:prstGeom>
        </p:spPr>
      </p:pic>
    </p:spTree>
    <p:extLst>
      <p:ext uri="{BB962C8B-B14F-4D97-AF65-F5344CB8AC3E}">
        <p14:creationId xmlns:p14="http://schemas.microsoft.com/office/powerpoint/2010/main" val="3586042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82A5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2668">
            <a:off x="2404012" y="4822490"/>
            <a:ext cx="7667895" cy="26255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911" y="2797574"/>
            <a:ext cx="3768179" cy="53005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8540" flipH="1">
            <a:off x="1872146" y="5054212"/>
            <a:ext cx="3521265" cy="472364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4293">
            <a:off x="4239227" y="1236120"/>
            <a:ext cx="2400667" cy="244454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17422">
            <a:off x="6616741" y="-753112"/>
            <a:ext cx="7667895" cy="2625563"/>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52456">
            <a:off x="-186664" y="-287124"/>
            <a:ext cx="7667895" cy="262556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87588">
            <a:off x="3269575" y="1628794"/>
            <a:ext cx="166450" cy="189934"/>
          </a:xfrm>
          <a:prstGeom prst="rect">
            <a:avLst/>
          </a:prstGeom>
        </p:spPr>
      </p:pic>
      <p:sp>
        <p:nvSpPr>
          <p:cNvPr id="9" name="TextBox 9"/>
          <p:cNvSpPr txBox="1"/>
          <p:nvPr/>
        </p:nvSpPr>
        <p:spPr>
          <a:xfrm>
            <a:off x="7414911" y="1340611"/>
            <a:ext cx="3522590" cy="998222"/>
          </a:xfrm>
          <a:prstGeom prst="rect">
            <a:avLst/>
          </a:prstGeom>
        </p:spPr>
        <p:txBody>
          <a:bodyPr lIns="0" tIns="0" rIns="0" bIns="0" rtlCol="0" anchor="t">
            <a:spAutoFit/>
          </a:bodyPr>
          <a:lstStyle/>
          <a:p>
            <a:pPr algn="ctr" defTabSz="857250">
              <a:lnSpc>
                <a:spcPts val="8269"/>
              </a:lnSpc>
              <a:spcBef>
                <a:spcPct val="0"/>
              </a:spcBef>
              <a:buClrTx/>
            </a:pPr>
            <a:r>
              <a:rPr lang="en-US" sz="5906" kern="1200" spc="-88">
                <a:solidFill>
                  <a:srgbClr val="FFC76D"/>
                </a:solidFill>
                <a:latin typeface="Kirang Haerang Bold"/>
                <a:ea typeface="+mn-ea"/>
                <a:cs typeface="+mn-cs"/>
              </a:rPr>
              <a:t>Evaluation </a:t>
            </a:r>
          </a:p>
        </p:txBody>
      </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78454" y="685800"/>
            <a:ext cx="166450" cy="1899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85634">
            <a:off x="6783798" y="1348703"/>
            <a:ext cx="166450" cy="189934"/>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93754">
            <a:off x="5978375" y="5468654"/>
            <a:ext cx="166450" cy="189934"/>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9466">
            <a:off x="2553277" y="4437226"/>
            <a:ext cx="2136242" cy="2058561"/>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96811">
            <a:off x="2961538" y="5360826"/>
            <a:ext cx="1384061" cy="697063"/>
          </a:xfrm>
          <a:prstGeom prst="rect">
            <a:avLst/>
          </a:prstGeom>
        </p:spPr>
      </p:pic>
      <p:pic>
        <p:nvPicPr>
          <p:cNvPr id="10" name="Picture 9">
            <a:extLst>
              <a:ext uri="{FF2B5EF4-FFF2-40B4-BE49-F238E27FC236}">
                <a16:creationId xmlns:a16="http://schemas.microsoft.com/office/drawing/2014/main" id="{3D5AD581-0DDC-2EA7-5192-C018AA298E69}"/>
              </a:ext>
            </a:extLst>
          </p:cNvPr>
          <p:cNvPicPr>
            <a:picLocks noChangeAspect="1"/>
          </p:cNvPicPr>
          <p:nvPr/>
        </p:nvPicPr>
        <p:blipFill>
          <a:blip r:embed="rId16"/>
          <a:stretch>
            <a:fillRect/>
          </a:stretch>
        </p:blipFill>
        <p:spPr>
          <a:xfrm>
            <a:off x="-1020129" y="75830"/>
            <a:ext cx="5773412" cy="5846571"/>
          </a:xfrm>
          <a:prstGeom prst="rect">
            <a:avLst/>
          </a:prstGeom>
        </p:spPr>
      </p:pic>
      <p:pic>
        <p:nvPicPr>
          <p:cNvPr id="2050" name="Picture 2" descr="QRCode for Re-delivery of Literacy Night &#10;Evaluation Form &#10;&#10;Evaluación Forma&#10;">
            <a:extLst>
              <a:ext uri="{FF2B5EF4-FFF2-40B4-BE49-F238E27FC236}">
                <a16:creationId xmlns:a16="http://schemas.microsoft.com/office/drawing/2014/main" id="{342156ED-FAB3-3A69-6731-85C93A1B5B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00149" y="2519861"/>
            <a:ext cx="4068876" cy="4068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253A"/>
        </a:solidFill>
        <a:effectLst/>
      </p:bgPr>
    </p:bg>
    <p:spTree>
      <p:nvGrpSpPr>
        <p:cNvPr id="1" name=""/>
        <p:cNvGrpSpPr/>
        <p:nvPr/>
      </p:nvGrpSpPr>
      <p:grpSpPr>
        <a:xfrm>
          <a:off x="0" y="0"/>
          <a:ext cx="0" cy="0"/>
          <a:chOff x="0" y="0"/>
          <a:chExt cx="0" cy="0"/>
        </a:xfrm>
      </p:grpSpPr>
      <p:sp>
        <p:nvSpPr>
          <p:cNvPr id="2" name="TextBox 2"/>
          <p:cNvSpPr txBox="1"/>
          <p:nvPr/>
        </p:nvSpPr>
        <p:spPr>
          <a:xfrm>
            <a:off x="775338" y="871000"/>
            <a:ext cx="10268663" cy="301621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r>
              <a:rPr kumimoji="0" lang="en-US" sz="2800" b="0" i="0" u="none" strike="noStrike" kern="0" cap="none" spc="0" normalizeH="0" baseline="0" noProof="0">
                <a:ln>
                  <a:noFill/>
                </a:ln>
                <a:solidFill>
                  <a:schemeClr val="bg2">
                    <a:lumMod val="90000"/>
                  </a:schemeClr>
                </a:solidFill>
                <a:effectLst/>
                <a:uLnTx/>
                <a:uFillTx/>
                <a:latin typeface="Abril Fatface" panose="02000503000000020003" pitchFamily="2" charset="0"/>
                <a:ea typeface="Andika"/>
                <a:cs typeface="Andika"/>
                <a:sym typeface="Andika"/>
              </a:rPr>
              <a:t>Vineville Academy of the Arts </a:t>
            </a:r>
          </a:p>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r>
              <a:rPr kumimoji="0" lang="en-US" sz="2800" b="0" i="0" u="none" strike="noStrike" kern="0" cap="none" spc="0" normalizeH="0" baseline="0" noProof="0">
                <a:ln>
                  <a:noFill/>
                </a:ln>
                <a:solidFill>
                  <a:schemeClr val="bg2">
                    <a:lumMod val="90000"/>
                  </a:schemeClr>
                </a:solidFill>
                <a:effectLst/>
                <a:uLnTx/>
                <a:uFillTx/>
                <a:latin typeface="Abril Fatface" panose="02000503000000020003" pitchFamily="2" charset="0"/>
                <a:ea typeface="Andika"/>
                <a:cs typeface="Andika"/>
                <a:sym typeface="Andika"/>
              </a:rPr>
              <a:t>Family Engagement Facilitators</a:t>
            </a:r>
          </a:p>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endParaRPr kumimoji="0" lang="en-US" sz="2800" b="0" i="0" u="none" strike="noStrike" kern="0" cap="none" spc="0" normalizeH="0" baseline="0" noProof="0">
              <a:ln>
                <a:noFill/>
              </a:ln>
              <a:solidFill>
                <a:schemeClr val="bg2">
                  <a:lumMod val="90000"/>
                </a:schemeClr>
              </a:solidFill>
              <a:effectLst/>
              <a:uLnTx/>
              <a:uFillTx/>
              <a:latin typeface="Abril Fatface" panose="02000503000000020003" pitchFamily="2" charset="0"/>
              <a:ea typeface="Andika"/>
              <a:cs typeface="Andika"/>
              <a:sym typeface="Andika"/>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r>
              <a:rPr kumimoji="0" lang="en-US" sz="2800" b="0" i="0" u="none" strike="noStrike" kern="0" cap="none" spc="0" normalizeH="0" baseline="0" noProof="0">
                <a:ln>
                  <a:noFill/>
                </a:ln>
                <a:solidFill>
                  <a:schemeClr val="bg1"/>
                </a:solidFill>
                <a:effectLst/>
                <a:uLnTx/>
                <a:uFillTx/>
                <a:latin typeface="Arial" panose="020B0604020202020204" pitchFamily="34" charset="0"/>
                <a:ea typeface="Andika"/>
                <a:cs typeface="Arial" panose="020B0604020202020204" pitchFamily="34" charset="0"/>
                <a:sym typeface="Andika"/>
              </a:rPr>
              <a:t>Mrs. Heather Benton </a:t>
            </a:r>
          </a:p>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r>
              <a:rPr kumimoji="0" lang="en-US" sz="2800" b="0" i="0" u="none" strike="noStrike" kern="0" cap="none" spc="0" normalizeH="0" baseline="0" noProof="0">
                <a:ln>
                  <a:noFill/>
                </a:ln>
                <a:solidFill>
                  <a:schemeClr val="bg2">
                    <a:lumMod val="90000"/>
                  </a:schemeClr>
                </a:solidFill>
                <a:effectLst/>
                <a:uLnTx/>
                <a:uFillTx/>
                <a:latin typeface="Arial" panose="020B0604020202020204" pitchFamily="34" charset="0"/>
                <a:ea typeface="Andika"/>
                <a:cs typeface="Arial" panose="020B0604020202020204" pitchFamily="34" charset="0"/>
                <a:sym typeface="Andika"/>
                <a:hlinkClick r:id="rId2">
                  <a:extLst>
                    <a:ext uri="{A12FA001-AC4F-418D-AE19-62706E023703}">
                      <ahyp:hlinkClr xmlns:ahyp="http://schemas.microsoft.com/office/drawing/2018/hyperlinkcolor" val="tx"/>
                    </a:ext>
                  </a:extLst>
                </a:hlinkClick>
              </a:rPr>
              <a:t>Heather.Barnes@bcsdk12.net</a:t>
            </a:r>
            <a:endParaRPr kumimoji="0" lang="en-US" sz="2800" b="0" i="0" u="none" strike="noStrike" kern="0" cap="none" spc="0" normalizeH="0" baseline="0" noProof="0">
              <a:ln>
                <a:noFill/>
              </a:ln>
              <a:solidFill>
                <a:schemeClr val="bg2">
                  <a:lumMod val="90000"/>
                </a:schemeClr>
              </a:solidFill>
              <a:effectLst/>
              <a:uLnTx/>
              <a:uFillTx/>
              <a:latin typeface="Arial" panose="020B0604020202020204" pitchFamily="34" charset="0"/>
              <a:ea typeface="Andika"/>
              <a:cs typeface="Arial" panose="020B0604020202020204" pitchFamily="34" charset="0"/>
              <a:sym typeface="Andika"/>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r>
              <a:rPr kumimoji="0" lang="en-US" sz="2800" b="0" i="0" u="none" strike="noStrike" kern="0" cap="none" spc="0" normalizeH="0" baseline="0" noProof="0">
                <a:ln>
                  <a:noFill/>
                </a:ln>
                <a:solidFill>
                  <a:schemeClr val="bg1"/>
                </a:solidFill>
                <a:effectLst/>
                <a:uLnTx/>
                <a:uFillTx/>
                <a:latin typeface="Arial" panose="020B0604020202020204" pitchFamily="34" charset="0"/>
                <a:ea typeface="Andika"/>
                <a:cs typeface="Arial" panose="020B0604020202020204" pitchFamily="34" charset="0"/>
                <a:sym typeface="Andika"/>
              </a:rPr>
              <a:t>Mrs. Jessica Sawyer</a:t>
            </a:r>
          </a:p>
          <a:p>
            <a:pPr marL="0" marR="0" lvl="0" indent="0" algn="ctr" defTabSz="914400" rtl="0" eaLnBrk="1" fontAlgn="auto" latinLnBrk="0" hangingPunct="1">
              <a:lnSpc>
                <a:spcPct val="100000"/>
              </a:lnSpc>
              <a:spcBef>
                <a:spcPts val="0"/>
              </a:spcBef>
              <a:spcAft>
                <a:spcPts val="0"/>
              </a:spcAft>
              <a:buClr>
                <a:srgbClr val="000000"/>
              </a:buClr>
              <a:buSzPts val="1900"/>
              <a:buFont typeface="Andika"/>
              <a:buNone/>
              <a:tabLst/>
              <a:defRPr/>
            </a:pPr>
            <a:r>
              <a:rPr kumimoji="0" lang="en-US" sz="2800" b="0" i="0" u="none" strike="noStrike" kern="0" cap="none" spc="0" normalizeH="0" baseline="0" noProof="0">
                <a:ln>
                  <a:noFill/>
                </a:ln>
                <a:solidFill>
                  <a:schemeClr val="bg2">
                    <a:lumMod val="90000"/>
                  </a:schemeClr>
                </a:solidFill>
                <a:effectLst/>
                <a:uLnTx/>
                <a:uFillTx/>
                <a:latin typeface="Arial" panose="020B0604020202020204" pitchFamily="34" charset="0"/>
                <a:ea typeface="Andika"/>
                <a:cs typeface="Arial" panose="020B0604020202020204" pitchFamily="34" charset="0"/>
                <a:sym typeface="Andika"/>
                <a:hlinkClick r:id="rId3">
                  <a:extLst>
                    <a:ext uri="{A12FA001-AC4F-418D-AE19-62706E023703}">
                      <ahyp:hlinkClr xmlns:ahyp="http://schemas.microsoft.com/office/drawing/2018/hyperlinkcolor" val="tx"/>
                    </a:ext>
                  </a:extLst>
                </a:hlinkClick>
              </a:rPr>
              <a:t>Jessica.Sawyer@bcsdk12.net</a:t>
            </a:r>
            <a:endParaRPr kumimoji="0" lang="en-US" sz="2800" b="0" i="0" u="none" strike="noStrike" kern="0" cap="none" spc="0" normalizeH="0" baseline="0" noProof="0">
              <a:ln>
                <a:noFill/>
              </a:ln>
              <a:solidFill>
                <a:schemeClr val="bg2">
                  <a:lumMod val="90000"/>
                </a:schemeClr>
              </a:solidFill>
              <a:effectLst/>
              <a:uLnTx/>
              <a:uFillTx/>
              <a:latin typeface="Arial" panose="020B0604020202020204" pitchFamily="34" charset="0"/>
              <a:ea typeface="Andika"/>
              <a:cs typeface="Arial" panose="020B0604020202020204" pitchFamily="34" charset="0"/>
              <a:sym typeface="Andika"/>
            </a:endParaRPr>
          </a:p>
        </p:txBody>
      </p:sp>
      <p:grpSp>
        <p:nvGrpSpPr>
          <p:cNvPr id="99" name="Group 98">
            <a:extLst>
              <a:ext uri="{FF2B5EF4-FFF2-40B4-BE49-F238E27FC236}">
                <a16:creationId xmlns:a16="http://schemas.microsoft.com/office/drawing/2014/main" id="{B22B92B7-F0DA-4593-FB59-6A8375500E74}"/>
              </a:ext>
            </a:extLst>
          </p:cNvPr>
          <p:cNvGrpSpPr/>
          <p:nvPr/>
        </p:nvGrpSpPr>
        <p:grpSpPr>
          <a:xfrm>
            <a:off x="2001256" y="3956955"/>
            <a:ext cx="3324156" cy="2121108"/>
            <a:chOff x="1651563" y="3578541"/>
            <a:chExt cx="3324156" cy="2121108"/>
          </a:xfrm>
        </p:grpSpPr>
        <p:grpSp>
          <p:nvGrpSpPr>
            <p:cNvPr id="3" name="Group 3"/>
            <p:cNvGrpSpPr/>
            <p:nvPr/>
          </p:nvGrpSpPr>
          <p:grpSpPr>
            <a:xfrm rot="311857">
              <a:off x="1651563" y="4158557"/>
              <a:ext cx="1068218" cy="1541092"/>
              <a:chOff x="0" y="0"/>
              <a:chExt cx="1519244" cy="2191774"/>
            </a:xfrm>
          </p:grpSpPr>
          <p:sp>
            <p:nvSpPr>
              <p:cNvPr id="4" name="AutoShape 4"/>
              <p:cNvSpPr/>
              <p:nvPr/>
            </p:nvSpPr>
            <p:spPr>
              <a:xfrm rot="-2179343">
                <a:off x="133654" y="341202"/>
                <a:ext cx="840766" cy="0"/>
              </a:xfrm>
              <a:prstGeom prst="line">
                <a:avLst/>
              </a:prstGeom>
              <a:ln w="12700" cap="rnd">
                <a:solidFill>
                  <a:srgbClr val="FFFFFF"/>
                </a:solidFill>
                <a:prstDash val="solid"/>
                <a:headEnd type="none" w="sm" len="sm"/>
                <a:tailEnd type="none" w="sm" len="sm"/>
              </a:ln>
            </p:spPr>
          </p:sp>
          <p:sp>
            <p:nvSpPr>
              <p:cNvPr id="5" name="AutoShape 5"/>
              <p:cNvSpPr/>
              <p:nvPr/>
            </p:nvSpPr>
            <p:spPr>
              <a:xfrm rot="-4859652">
                <a:off x="-323543" y="1088570"/>
                <a:ext cx="982131" cy="0"/>
              </a:xfrm>
              <a:prstGeom prst="line">
                <a:avLst/>
              </a:prstGeom>
              <a:ln w="12700" cap="rnd">
                <a:solidFill>
                  <a:srgbClr val="FFFFFF"/>
                </a:solidFill>
                <a:prstDash val="solid"/>
                <a:headEnd type="none" w="sm" len="sm"/>
                <a:tailEnd type="none" w="sm" len="sm"/>
              </a:ln>
            </p:spPr>
          </p:sp>
          <p:sp>
            <p:nvSpPr>
              <p:cNvPr id="6" name="AutoShape 6"/>
              <p:cNvSpPr/>
              <p:nvPr/>
            </p:nvSpPr>
            <p:spPr>
              <a:xfrm rot="-8634950">
                <a:off x="-3359" y="1849545"/>
                <a:ext cx="784329" cy="0"/>
              </a:xfrm>
              <a:prstGeom prst="line">
                <a:avLst/>
              </a:prstGeom>
              <a:ln w="12700" cap="rnd">
                <a:solidFill>
                  <a:srgbClr val="FFFFFF"/>
                </a:solidFill>
                <a:prstDash val="solid"/>
                <a:headEnd type="none" w="sm" len="sm"/>
                <a:tailEnd type="none" w="sm" len="sm"/>
              </a:ln>
            </p:spPr>
          </p:sp>
          <p:sp>
            <p:nvSpPr>
              <p:cNvPr id="7" name="AutoShape 7"/>
              <p:cNvSpPr/>
              <p:nvPr/>
            </p:nvSpPr>
            <p:spPr>
              <a:xfrm rot="-1551088">
                <a:off x="652273" y="1896741"/>
                <a:ext cx="823168" cy="0"/>
              </a:xfrm>
              <a:prstGeom prst="line">
                <a:avLst/>
              </a:prstGeom>
              <a:ln w="12700" cap="rnd">
                <a:solidFill>
                  <a:srgbClr val="FFFFFF"/>
                </a:solidFill>
                <a:prstDash val="solid"/>
                <a:headEnd type="none" w="sm" len="sm"/>
                <a:tailEnd type="none" w="sm" len="sm"/>
              </a:ln>
            </p:spPr>
          </p:sp>
          <p:sp>
            <p:nvSpPr>
              <p:cNvPr id="8" name="AutoShape 8"/>
              <p:cNvSpPr/>
              <p:nvPr/>
            </p:nvSpPr>
            <p:spPr>
              <a:xfrm rot="4412586">
                <a:off x="1045483" y="1365035"/>
                <a:ext cx="637504" cy="0"/>
              </a:xfrm>
              <a:prstGeom prst="line">
                <a:avLst/>
              </a:prstGeom>
              <a:ln w="12700" cap="rnd">
                <a:solidFill>
                  <a:srgbClr val="FFFFFF"/>
                </a:solidFill>
                <a:prstDash val="solid"/>
                <a:headEnd type="none" w="sm" len="sm"/>
                <a:tailEnd type="none" w="sm" len="sm"/>
              </a:ln>
            </p:spPr>
          </p:sp>
          <p:sp>
            <p:nvSpPr>
              <p:cNvPr id="9" name="AutoShape 9"/>
              <p:cNvSpPr/>
              <p:nvPr/>
            </p:nvSpPr>
            <p:spPr>
              <a:xfrm rot="-951676">
                <a:off x="790104" y="1152220"/>
                <a:ext cx="545721" cy="0"/>
              </a:xfrm>
              <a:prstGeom prst="line">
                <a:avLst/>
              </a:prstGeom>
              <a:ln w="12700" cap="rnd">
                <a:solidFill>
                  <a:srgbClr val="FFFFFF"/>
                </a:solidFill>
                <a:prstDash val="solid"/>
                <a:headEnd type="none" w="sm" len="sm"/>
                <a:tailEnd type="none" w="sm" len="sm"/>
              </a:ln>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826539" y="20601"/>
                <a:ext cx="159965" cy="16406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76560" y="499312"/>
                <a:ext cx="159965" cy="164067"/>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1501079"/>
                <a:ext cx="159965" cy="16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616914" y="2007106"/>
                <a:ext cx="159965" cy="16406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337948" y="1622953"/>
                <a:ext cx="159965" cy="16406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185963" y="997497"/>
                <a:ext cx="159965" cy="164067"/>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724708" y="1152313"/>
                <a:ext cx="159965" cy="164067"/>
              </a:xfrm>
              <a:prstGeom prst="rect">
                <a:avLst/>
              </a:prstGeom>
            </p:spPr>
          </p:pic>
        </p:grpSp>
        <p:grpSp>
          <p:nvGrpSpPr>
            <p:cNvPr id="17" name="Group 17"/>
            <p:cNvGrpSpPr/>
            <p:nvPr/>
          </p:nvGrpSpPr>
          <p:grpSpPr>
            <a:xfrm rot="311857">
              <a:off x="2636477" y="4331323"/>
              <a:ext cx="878993" cy="861983"/>
              <a:chOff x="0" y="0"/>
              <a:chExt cx="1250124" cy="1225931"/>
            </a:xfrm>
          </p:grpSpPr>
          <p:sp>
            <p:nvSpPr>
              <p:cNvPr id="18" name="AutoShape 18"/>
              <p:cNvSpPr/>
              <p:nvPr/>
            </p:nvSpPr>
            <p:spPr>
              <a:xfrm rot="-2922474">
                <a:off x="24238" y="287701"/>
                <a:ext cx="578423" cy="0"/>
              </a:xfrm>
              <a:prstGeom prst="line">
                <a:avLst/>
              </a:prstGeom>
              <a:ln w="12700" cap="rnd">
                <a:solidFill>
                  <a:srgbClr val="FFFFFF"/>
                </a:solidFill>
                <a:prstDash val="solid"/>
                <a:headEnd type="none" w="sm" len="sm"/>
                <a:tailEnd type="none" w="sm" len="sm"/>
              </a:ln>
            </p:spPr>
          </p:sp>
          <p:sp>
            <p:nvSpPr>
              <p:cNvPr id="19" name="AutoShape 19"/>
              <p:cNvSpPr/>
              <p:nvPr/>
            </p:nvSpPr>
            <p:spPr>
              <a:xfrm rot="-2139680">
                <a:off x="459732" y="900589"/>
                <a:ext cx="777507" cy="0"/>
              </a:xfrm>
              <a:prstGeom prst="line">
                <a:avLst/>
              </a:prstGeom>
              <a:ln w="12700" cap="rnd">
                <a:solidFill>
                  <a:srgbClr val="FFFFFF"/>
                </a:solidFill>
                <a:prstDash val="solid"/>
                <a:headEnd type="none" w="sm" len="sm"/>
                <a:tailEnd type="none" w="sm" len="sm"/>
              </a:ln>
            </p:spPr>
          </p:sp>
          <p:sp>
            <p:nvSpPr>
              <p:cNvPr id="20" name="AutoShape 20"/>
              <p:cNvSpPr/>
              <p:nvPr/>
            </p:nvSpPr>
            <p:spPr>
              <a:xfrm rot="-7475793">
                <a:off x="-92673" y="798480"/>
                <a:ext cx="773147" cy="0"/>
              </a:xfrm>
              <a:prstGeom prst="line">
                <a:avLst/>
              </a:prstGeom>
              <a:ln w="12700" cap="rnd">
                <a:solidFill>
                  <a:srgbClr val="FFFFFF"/>
                </a:solidFill>
                <a:prstDash val="solid"/>
                <a:headEnd type="none" w="sm" len="sm"/>
                <a:tailEnd type="none" w="sm" len="sm"/>
              </a:ln>
            </p:spPr>
          </p:sp>
          <p:sp>
            <p:nvSpPr>
              <p:cNvPr id="21" name="AutoShape 21"/>
              <p:cNvSpPr/>
              <p:nvPr/>
            </p:nvSpPr>
            <p:spPr>
              <a:xfrm rot="-8409238">
                <a:off x="373408" y="367786"/>
                <a:ext cx="916634" cy="0"/>
              </a:xfrm>
              <a:prstGeom prst="line">
                <a:avLst/>
              </a:prstGeom>
              <a:ln w="12700" cap="rnd">
                <a:solidFill>
                  <a:srgbClr val="FFFFFF"/>
                </a:solidFill>
                <a:prstDash val="solid"/>
                <a:headEnd type="none" w="sm" len="sm"/>
                <a:tailEnd type="none" w="sm" len="sm"/>
              </a:ln>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400316" y="20601"/>
                <a:ext cx="159965" cy="164067"/>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428316"/>
                <a:ext cx="159965" cy="164067"/>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450722" y="1041262"/>
                <a:ext cx="159965" cy="164067"/>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068828" y="593995"/>
                <a:ext cx="159965" cy="164067"/>
              </a:xfrm>
              <a:prstGeom prst="rect">
                <a:avLst/>
              </a:prstGeom>
            </p:spPr>
          </p:pic>
        </p:grpSp>
        <p:grpSp>
          <p:nvGrpSpPr>
            <p:cNvPr id="26" name="Group 26"/>
            <p:cNvGrpSpPr/>
            <p:nvPr/>
          </p:nvGrpSpPr>
          <p:grpSpPr>
            <a:xfrm rot="311857">
              <a:off x="3220295" y="3837126"/>
              <a:ext cx="855332" cy="978428"/>
              <a:chOff x="0" y="0"/>
              <a:chExt cx="1216472" cy="1391542"/>
            </a:xfrm>
          </p:grpSpPr>
          <p:sp>
            <p:nvSpPr>
              <p:cNvPr id="27" name="AutoShape 27"/>
              <p:cNvSpPr/>
              <p:nvPr/>
            </p:nvSpPr>
            <p:spPr>
              <a:xfrm rot="-8632935">
                <a:off x="17770" y="1029885"/>
                <a:ext cx="884906" cy="0"/>
              </a:xfrm>
              <a:prstGeom prst="line">
                <a:avLst/>
              </a:prstGeom>
              <a:ln w="12700" cap="rnd">
                <a:solidFill>
                  <a:srgbClr val="FFFFFF"/>
                </a:solidFill>
                <a:prstDash val="solid"/>
                <a:headEnd type="none" w="sm" len="sm"/>
                <a:tailEnd type="none" w="sm" len="sm"/>
              </a:ln>
            </p:spPr>
          </p:sp>
          <p:sp>
            <p:nvSpPr>
              <p:cNvPr id="28" name="AutoShape 28"/>
              <p:cNvSpPr/>
              <p:nvPr/>
            </p:nvSpPr>
            <p:spPr>
              <a:xfrm rot="-4075831">
                <a:off x="578110" y="927627"/>
                <a:ext cx="771081" cy="0"/>
              </a:xfrm>
              <a:prstGeom prst="line">
                <a:avLst/>
              </a:prstGeom>
              <a:ln w="12700" cap="rnd">
                <a:solidFill>
                  <a:srgbClr val="FFFFFF"/>
                </a:solidFill>
                <a:prstDash val="solid"/>
                <a:headEnd type="none" w="sm" len="sm"/>
                <a:tailEnd type="none" w="sm" len="sm"/>
              </a:ln>
            </p:spPr>
          </p:sp>
          <p:sp>
            <p:nvSpPr>
              <p:cNvPr id="29" name="AutoShape 29"/>
              <p:cNvSpPr/>
              <p:nvPr/>
            </p:nvSpPr>
            <p:spPr>
              <a:xfrm rot="-3843338">
                <a:off x="-74776" y="428977"/>
                <a:ext cx="715149" cy="0"/>
              </a:xfrm>
              <a:prstGeom prst="line">
                <a:avLst/>
              </a:prstGeom>
              <a:ln w="12700" cap="rnd">
                <a:solidFill>
                  <a:srgbClr val="FFFFFF"/>
                </a:solidFill>
                <a:prstDash val="solid"/>
                <a:headEnd type="none" w="sm" len="sm"/>
                <a:tailEnd type="none" w="sm" len="sm"/>
              </a:ln>
            </p:spPr>
          </p:sp>
          <p:sp>
            <p:nvSpPr>
              <p:cNvPr id="30" name="AutoShape 30"/>
              <p:cNvSpPr/>
              <p:nvPr/>
            </p:nvSpPr>
            <p:spPr>
              <a:xfrm rot="2315302">
                <a:off x="338433" y="307506"/>
                <a:ext cx="872955" cy="0"/>
              </a:xfrm>
              <a:prstGeom prst="line">
                <a:avLst/>
              </a:prstGeom>
              <a:ln w="12700" cap="rnd">
                <a:solidFill>
                  <a:srgbClr val="FFFFFF"/>
                </a:solidFill>
                <a:prstDash val="solid"/>
                <a:headEnd type="none" w="sm" len="sm"/>
                <a:tailEnd type="none" w="sm" len="sm"/>
              </a:ln>
            </p:spPr>
          </p:sp>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379969" y="20601"/>
                <a:ext cx="159965" cy="164067"/>
              </a:xfrm>
              <a:prstGeom prst="rect">
                <a:avLst/>
              </a:prstGeom>
            </p:spPr>
          </p:pic>
          <p:pic>
            <p:nvPicPr>
              <p:cNvPr id="32"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705557"/>
                <a:ext cx="159965" cy="164067"/>
              </a:xfrm>
              <a:prstGeom prst="rect">
                <a:avLst/>
              </a:prstGeom>
            </p:spPr>
          </p:pic>
          <p:pic>
            <p:nvPicPr>
              <p:cNvPr id="33" name="Picture 3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726962" y="1206874"/>
                <a:ext cx="159965" cy="164067"/>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035176" y="512315"/>
                <a:ext cx="159965" cy="164067"/>
              </a:xfrm>
              <a:prstGeom prst="rect">
                <a:avLst/>
              </a:prstGeom>
            </p:spPr>
          </p:pic>
        </p:grpSp>
        <p:grpSp>
          <p:nvGrpSpPr>
            <p:cNvPr id="35" name="Group 35"/>
            <p:cNvGrpSpPr/>
            <p:nvPr/>
          </p:nvGrpSpPr>
          <p:grpSpPr>
            <a:xfrm rot="311857">
              <a:off x="3994461" y="3578541"/>
              <a:ext cx="981258" cy="1267916"/>
              <a:chOff x="0" y="0"/>
              <a:chExt cx="1395566" cy="1803258"/>
            </a:xfrm>
          </p:grpSpPr>
          <p:sp>
            <p:nvSpPr>
              <p:cNvPr id="36" name="AutoShape 36"/>
              <p:cNvSpPr/>
              <p:nvPr/>
            </p:nvSpPr>
            <p:spPr>
              <a:xfrm rot="4595235">
                <a:off x="-226588" y="508588"/>
                <a:ext cx="883991" cy="0"/>
              </a:xfrm>
              <a:prstGeom prst="line">
                <a:avLst/>
              </a:prstGeom>
              <a:ln w="12700" cap="rnd">
                <a:solidFill>
                  <a:srgbClr val="FFFFFF"/>
                </a:solidFill>
                <a:prstDash val="solid"/>
                <a:headEnd type="none" w="sm" len="sm"/>
                <a:tailEnd type="none" w="sm" len="sm"/>
              </a:ln>
            </p:spPr>
          </p:sp>
          <p:sp>
            <p:nvSpPr>
              <p:cNvPr id="37" name="AutoShape 37"/>
              <p:cNvSpPr/>
              <p:nvPr/>
            </p:nvSpPr>
            <p:spPr>
              <a:xfrm rot="4971068">
                <a:off x="-51134" y="1296518"/>
                <a:ext cx="832884" cy="0"/>
              </a:xfrm>
              <a:prstGeom prst="line">
                <a:avLst/>
              </a:prstGeom>
              <a:ln w="12700" cap="rnd">
                <a:solidFill>
                  <a:srgbClr val="FFFFFF"/>
                </a:solidFill>
                <a:prstDash val="solid"/>
                <a:headEnd type="none" w="sm" len="sm"/>
                <a:tailEnd type="none" w="sm" len="sm"/>
              </a:ln>
            </p:spPr>
          </p:sp>
          <p:sp>
            <p:nvSpPr>
              <p:cNvPr id="38" name="AutoShape 38"/>
              <p:cNvSpPr/>
              <p:nvPr/>
            </p:nvSpPr>
            <p:spPr>
              <a:xfrm rot="9348880">
                <a:off x="353738" y="1481384"/>
                <a:ext cx="872988" cy="0"/>
              </a:xfrm>
              <a:prstGeom prst="line">
                <a:avLst/>
              </a:prstGeom>
              <a:ln w="12700" cap="rnd">
                <a:solidFill>
                  <a:srgbClr val="FFFFFF"/>
                </a:solidFill>
                <a:prstDash val="solid"/>
                <a:headEnd type="none" w="sm" len="sm"/>
                <a:tailEnd type="none" w="sm" len="sm"/>
              </a:ln>
            </p:spPr>
          </p:sp>
          <p:sp>
            <p:nvSpPr>
              <p:cNvPr id="39" name="AutoShape 39"/>
              <p:cNvSpPr/>
              <p:nvPr/>
            </p:nvSpPr>
            <p:spPr>
              <a:xfrm rot="-4865680">
                <a:off x="834187" y="909762"/>
                <a:ext cx="813464" cy="0"/>
              </a:xfrm>
              <a:prstGeom prst="line">
                <a:avLst/>
              </a:prstGeom>
              <a:ln w="12700" cap="rnd">
                <a:solidFill>
                  <a:srgbClr val="FFFFFF"/>
                </a:solidFill>
                <a:prstDash val="solid"/>
                <a:headEnd type="none" w="sm" len="sm"/>
                <a:tailEnd type="none" w="sm" len="sm"/>
              </a:ln>
            </p:spPr>
          </p:sp>
          <p:sp>
            <p:nvSpPr>
              <p:cNvPr id="40" name="AutoShape 40"/>
              <p:cNvSpPr/>
              <p:nvPr/>
            </p:nvSpPr>
            <p:spPr>
              <a:xfrm rot="-9697872">
                <a:off x="79936" y="297277"/>
                <a:ext cx="1249731" cy="0"/>
              </a:xfrm>
              <a:prstGeom prst="line">
                <a:avLst/>
              </a:prstGeom>
              <a:ln w="12700" cap="rnd">
                <a:solidFill>
                  <a:srgbClr val="FFFFFF"/>
                </a:solidFill>
                <a:prstDash val="solid"/>
                <a:headEnd type="none" w="sm" len="sm"/>
                <a:tailEnd type="none" w="sm" len="sm"/>
              </a:ln>
            </p:spPr>
          </p:sp>
          <p:pic>
            <p:nvPicPr>
              <p:cNvPr id="41" name="Picture 4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20601"/>
                <a:ext cx="159965" cy="164067"/>
              </a:xfrm>
              <a:prstGeom prst="rect">
                <a:avLst/>
              </a:prstGeom>
            </p:spPr>
          </p:pic>
          <p:pic>
            <p:nvPicPr>
              <p:cNvPr id="42"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40243" y="842857"/>
                <a:ext cx="159965" cy="164067"/>
              </a:xfrm>
              <a:prstGeom prst="rect">
                <a:avLst/>
              </a:prstGeom>
            </p:spPr>
          </p:pic>
          <p:pic>
            <p:nvPicPr>
              <p:cNvPr id="43" name="Picture 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335174" y="1618590"/>
                <a:ext cx="159965" cy="164067"/>
              </a:xfrm>
              <a:prstGeom prst="rect">
                <a:avLst/>
              </a:prstGeom>
            </p:spPr>
          </p:pic>
          <p:pic>
            <p:nvPicPr>
              <p:cNvPr id="44" name="Picture 4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112957" y="1241899"/>
                <a:ext cx="159965" cy="164067"/>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214270" y="432318"/>
                <a:ext cx="159965" cy="164067"/>
              </a:xfrm>
              <a:prstGeom prst="rect">
                <a:avLst/>
              </a:prstGeom>
            </p:spPr>
          </p:pic>
        </p:grpSp>
      </p:grpSp>
      <p:grpSp>
        <p:nvGrpSpPr>
          <p:cNvPr id="100" name="Group 99">
            <a:extLst>
              <a:ext uri="{FF2B5EF4-FFF2-40B4-BE49-F238E27FC236}">
                <a16:creationId xmlns:a16="http://schemas.microsoft.com/office/drawing/2014/main" id="{CC33AA72-2564-DCA9-9808-58C3CB8A51ED}"/>
              </a:ext>
            </a:extLst>
          </p:cNvPr>
          <p:cNvGrpSpPr/>
          <p:nvPr/>
        </p:nvGrpSpPr>
        <p:grpSpPr>
          <a:xfrm>
            <a:off x="4802433" y="4279638"/>
            <a:ext cx="4484769" cy="2054783"/>
            <a:chOff x="4415071" y="3804874"/>
            <a:chExt cx="4484769" cy="2054783"/>
          </a:xfrm>
        </p:grpSpPr>
        <p:grpSp>
          <p:nvGrpSpPr>
            <p:cNvPr id="46" name="Group 46"/>
            <p:cNvGrpSpPr/>
            <p:nvPr/>
          </p:nvGrpSpPr>
          <p:grpSpPr>
            <a:xfrm>
              <a:off x="4415071" y="4692815"/>
              <a:ext cx="1055219" cy="1166842"/>
              <a:chOff x="0" y="0"/>
              <a:chExt cx="1500755" cy="1659508"/>
            </a:xfrm>
          </p:grpSpPr>
          <p:sp>
            <p:nvSpPr>
              <p:cNvPr id="47" name="AutoShape 47"/>
              <p:cNvSpPr/>
              <p:nvPr/>
            </p:nvSpPr>
            <p:spPr>
              <a:xfrm rot="-6300000">
                <a:off x="-412805" y="872818"/>
                <a:ext cx="1384764" cy="0"/>
              </a:xfrm>
              <a:prstGeom prst="line">
                <a:avLst/>
              </a:prstGeom>
              <a:ln w="12700" cap="rnd">
                <a:solidFill>
                  <a:srgbClr val="FFFFFF"/>
                </a:solidFill>
                <a:prstDash val="solid"/>
                <a:headEnd type="none" w="sm" len="sm"/>
                <a:tailEnd type="none" w="sm" len="sm"/>
              </a:ln>
            </p:spPr>
          </p:sp>
          <p:sp>
            <p:nvSpPr>
              <p:cNvPr id="48" name="AutoShape 48"/>
              <p:cNvSpPr/>
              <p:nvPr/>
            </p:nvSpPr>
            <p:spPr>
              <a:xfrm rot="-8323610">
                <a:off x="-104856" y="798720"/>
                <a:ext cx="1739750" cy="0"/>
              </a:xfrm>
              <a:prstGeom prst="line">
                <a:avLst/>
              </a:prstGeom>
              <a:ln w="12700" cap="rnd">
                <a:solidFill>
                  <a:srgbClr val="FFFFFF"/>
                </a:solidFill>
                <a:prstDash val="solid"/>
                <a:headEnd type="none" w="sm" len="sm"/>
                <a:tailEnd type="none" w="sm" len="sm"/>
              </a:ln>
            </p:spPr>
          </p:sp>
          <p:sp>
            <p:nvSpPr>
              <p:cNvPr id="49" name="AutoShape 49"/>
              <p:cNvSpPr/>
              <p:nvPr/>
            </p:nvSpPr>
            <p:spPr>
              <a:xfrm rot="-6028293">
                <a:off x="636640" y="717762"/>
                <a:ext cx="1274902" cy="0"/>
              </a:xfrm>
              <a:prstGeom prst="line">
                <a:avLst/>
              </a:prstGeom>
              <a:ln w="12700" cap="rnd">
                <a:solidFill>
                  <a:srgbClr val="FFFFFF"/>
                </a:solidFill>
                <a:prstDash val="solid"/>
                <a:headEnd type="none" w="sm" len="sm"/>
                <a:tailEnd type="none" w="sm" len="sm"/>
              </a:ln>
            </p:spPr>
          </p:sp>
          <p:pic>
            <p:nvPicPr>
              <p:cNvPr id="50" name="Picture 5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411267" y="1474840"/>
                <a:ext cx="159965" cy="164067"/>
              </a:xfrm>
              <a:prstGeom prst="rect">
                <a:avLst/>
              </a:prstGeom>
            </p:spPr>
          </p:pic>
          <p:pic>
            <p:nvPicPr>
              <p:cNvPr id="51"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153224"/>
                <a:ext cx="159965" cy="164067"/>
              </a:xfrm>
              <a:prstGeom prst="rect">
                <a:avLst/>
              </a:prstGeom>
            </p:spPr>
          </p:pic>
          <p:pic>
            <p:nvPicPr>
              <p:cNvPr id="52" name="Picture 5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711646" y="746063"/>
                <a:ext cx="159965" cy="164067"/>
              </a:xfrm>
              <a:prstGeom prst="rect">
                <a:avLst/>
              </a:prstGeom>
            </p:spPr>
          </p:pic>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319460" y="1269570"/>
                <a:ext cx="159965" cy="164067"/>
              </a:xfrm>
              <a:prstGeom prst="rect">
                <a:avLst/>
              </a:prstGeom>
            </p:spPr>
          </p:pic>
          <p:pic>
            <p:nvPicPr>
              <p:cNvPr id="54" name="Picture 5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071808" y="20601"/>
                <a:ext cx="159965" cy="164067"/>
              </a:xfrm>
              <a:prstGeom prst="rect">
                <a:avLst/>
              </a:prstGeom>
            </p:spPr>
          </p:pic>
        </p:grpSp>
        <p:grpSp>
          <p:nvGrpSpPr>
            <p:cNvPr id="55" name="Group 55"/>
            <p:cNvGrpSpPr/>
            <p:nvPr/>
          </p:nvGrpSpPr>
          <p:grpSpPr>
            <a:xfrm rot="421594">
              <a:off x="5368527" y="4358202"/>
              <a:ext cx="472870" cy="1020756"/>
              <a:chOff x="0" y="0"/>
              <a:chExt cx="672527" cy="1451741"/>
            </a:xfrm>
          </p:grpSpPr>
          <p:sp>
            <p:nvSpPr>
              <p:cNvPr id="56" name="AutoShape 56"/>
              <p:cNvSpPr/>
              <p:nvPr/>
            </p:nvSpPr>
            <p:spPr>
              <a:xfrm rot="-6673666">
                <a:off x="-316624" y="729575"/>
                <a:ext cx="1319887" cy="0"/>
              </a:xfrm>
              <a:prstGeom prst="line">
                <a:avLst/>
              </a:prstGeom>
              <a:ln w="12700" cap="rnd">
                <a:solidFill>
                  <a:srgbClr val="FFFFFF"/>
                </a:solidFill>
                <a:prstDash val="solid"/>
                <a:headEnd type="none" w="sm" len="sm"/>
                <a:tailEnd type="none" w="sm" len="sm"/>
              </a:ln>
            </p:spPr>
          </p:sp>
          <p:pic>
            <p:nvPicPr>
              <p:cNvPr id="57" name="Picture 5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20601"/>
                <a:ext cx="159965" cy="164067"/>
              </a:xfrm>
              <a:prstGeom prst="rect">
                <a:avLst/>
              </a:prstGeom>
            </p:spPr>
          </p:pic>
          <p:pic>
            <p:nvPicPr>
              <p:cNvPr id="58" name="Picture 5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491231" y="1267073"/>
                <a:ext cx="159965" cy="164067"/>
              </a:xfrm>
              <a:prstGeom prst="rect">
                <a:avLst/>
              </a:prstGeom>
            </p:spPr>
          </p:pic>
        </p:grpSp>
        <p:grpSp>
          <p:nvGrpSpPr>
            <p:cNvPr id="59" name="Group 59"/>
            <p:cNvGrpSpPr/>
            <p:nvPr/>
          </p:nvGrpSpPr>
          <p:grpSpPr>
            <a:xfrm rot="1130286">
              <a:off x="5939494" y="3922757"/>
              <a:ext cx="1068218" cy="1541092"/>
              <a:chOff x="0" y="0"/>
              <a:chExt cx="1519244" cy="2191774"/>
            </a:xfrm>
          </p:grpSpPr>
          <p:sp>
            <p:nvSpPr>
              <p:cNvPr id="60" name="AutoShape 60"/>
              <p:cNvSpPr/>
              <p:nvPr/>
            </p:nvSpPr>
            <p:spPr>
              <a:xfrm rot="-2179343">
                <a:off x="133654" y="341202"/>
                <a:ext cx="840766" cy="0"/>
              </a:xfrm>
              <a:prstGeom prst="line">
                <a:avLst/>
              </a:prstGeom>
              <a:ln w="12700" cap="rnd">
                <a:solidFill>
                  <a:srgbClr val="FFFFFF"/>
                </a:solidFill>
                <a:prstDash val="solid"/>
                <a:headEnd type="none" w="sm" len="sm"/>
                <a:tailEnd type="none" w="sm" len="sm"/>
              </a:ln>
            </p:spPr>
          </p:sp>
          <p:sp>
            <p:nvSpPr>
              <p:cNvPr id="61" name="AutoShape 61"/>
              <p:cNvSpPr/>
              <p:nvPr/>
            </p:nvSpPr>
            <p:spPr>
              <a:xfrm rot="-4859652">
                <a:off x="-323543" y="1088570"/>
                <a:ext cx="982131" cy="0"/>
              </a:xfrm>
              <a:prstGeom prst="line">
                <a:avLst/>
              </a:prstGeom>
              <a:ln w="12700" cap="rnd">
                <a:solidFill>
                  <a:srgbClr val="FFFFFF"/>
                </a:solidFill>
                <a:prstDash val="solid"/>
                <a:headEnd type="none" w="sm" len="sm"/>
                <a:tailEnd type="none" w="sm" len="sm"/>
              </a:ln>
            </p:spPr>
          </p:sp>
          <p:sp>
            <p:nvSpPr>
              <p:cNvPr id="62" name="AutoShape 62"/>
              <p:cNvSpPr/>
              <p:nvPr/>
            </p:nvSpPr>
            <p:spPr>
              <a:xfrm rot="-8634950">
                <a:off x="-3359" y="1849545"/>
                <a:ext cx="784329" cy="0"/>
              </a:xfrm>
              <a:prstGeom prst="line">
                <a:avLst/>
              </a:prstGeom>
              <a:ln w="12700" cap="rnd">
                <a:solidFill>
                  <a:srgbClr val="FFFFFF"/>
                </a:solidFill>
                <a:prstDash val="solid"/>
                <a:headEnd type="none" w="sm" len="sm"/>
                <a:tailEnd type="none" w="sm" len="sm"/>
              </a:ln>
            </p:spPr>
          </p:sp>
          <p:sp>
            <p:nvSpPr>
              <p:cNvPr id="63" name="AutoShape 63"/>
              <p:cNvSpPr/>
              <p:nvPr/>
            </p:nvSpPr>
            <p:spPr>
              <a:xfrm rot="-1551088">
                <a:off x="652273" y="1896741"/>
                <a:ext cx="823168" cy="0"/>
              </a:xfrm>
              <a:prstGeom prst="line">
                <a:avLst/>
              </a:prstGeom>
              <a:ln w="12700" cap="rnd">
                <a:solidFill>
                  <a:srgbClr val="FFFFFF"/>
                </a:solidFill>
                <a:prstDash val="solid"/>
                <a:headEnd type="none" w="sm" len="sm"/>
                <a:tailEnd type="none" w="sm" len="sm"/>
              </a:ln>
            </p:spPr>
          </p:sp>
          <p:sp>
            <p:nvSpPr>
              <p:cNvPr id="64" name="AutoShape 64"/>
              <p:cNvSpPr/>
              <p:nvPr/>
            </p:nvSpPr>
            <p:spPr>
              <a:xfrm rot="4412586">
                <a:off x="1045483" y="1365035"/>
                <a:ext cx="637504" cy="0"/>
              </a:xfrm>
              <a:prstGeom prst="line">
                <a:avLst/>
              </a:prstGeom>
              <a:ln w="12700" cap="rnd">
                <a:solidFill>
                  <a:srgbClr val="FFFFFF"/>
                </a:solidFill>
                <a:prstDash val="solid"/>
                <a:headEnd type="none" w="sm" len="sm"/>
                <a:tailEnd type="none" w="sm" len="sm"/>
              </a:ln>
            </p:spPr>
          </p:sp>
          <p:sp>
            <p:nvSpPr>
              <p:cNvPr id="65" name="AutoShape 65"/>
              <p:cNvSpPr/>
              <p:nvPr/>
            </p:nvSpPr>
            <p:spPr>
              <a:xfrm rot="-951676">
                <a:off x="790104" y="1152220"/>
                <a:ext cx="545721" cy="0"/>
              </a:xfrm>
              <a:prstGeom prst="line">
                <a:avLst/>
              </a:prstGeom>
              <a:ln w="12700" cap="rnd">
                <a:solidFill>
                  <a:srgbClr val="FFFFFF"/>
                </a:solidFill>
                <a:prstDash val="solid"/>
                <a:headEnd type="none" w="sm" len="sm"/>
                <a:tailEnd type="none" w="sm" len="sm"/>
              </a:ln>
            </p:spPr>
          </p:sp>
          <p:pic>
            <p:nvPicPr>
              <p:cNvPr id="66" name="Picture 6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826539" y="20601"/>
                <a:ext cx="159965" cy="164067"/>
              </a:xfrm>
              <a:prstGeom prst="rect">
                <a:avLst/>
              </a:prstGeom>
            </p:spPr>
          </p:pic>
          <p:pic>
            <p:nvPicPr>
              <p:cNvPr id="67" name="Picture 6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76560" y="499312"/>
                <a:ext cx="159965" cy="164067"/>
              </a:xfrm>
              <a:prstGeom prst="rect">
                <a:avLst/>
              </a:prstGeom>
            </p:spPr>
          </p:pic>
          <p:pic>
            <p:nvPicPr>
              <p:cNvPr id="68" name="Picture 6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1501079"/>
                <a:ext cx="159965" cy="164067"/>
              </a:xfrm>
              <a:prstGeom prst="rect">
                <a:avLst/>
              </a:prstGeom>
            </p:spPr>
          </p:pic>
          <p:pic>
            <p:nvPicPr>
              <p:cNvPr id="69" name="Picture 6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616914" y="2007106"/>
                <a:ext cx="159965" cy="164067"/>
              </a:xfrm>
              <a:prstGeom prst="rect">
                <a:avLst/>
              </a:prstGeom>
            </p:spPr>
          </p:pic>
          <p:pic>
            <p:nvPicPr>
              <p:cNvPr id="70" name="Picture 7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337948" y="1622953"/>
                <a:ext cx="159965" cy="164067"/>
              </a:xfrm>
              <a:prstGeom prst="rect">
                <a:avLst/>
              </a:prstGeom>
            </p:spPr>
          </p:pic>
          <p:pic>
            <p:nvPicPr>
              <p:cNvPr id="71" name="Picture 7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185963" y="997497"/>
                <a:ext cx="159965" cy="164067"/>
              </a:xfrm>
              <a:prstGeom prst="rect">
                <a:avLst/>
              </a:prstGeom>
            </p:spPr>
          </p:pic>
          <p:pic>
            <p:nvPicPr>
              <p:cNvPr id="72" name="Picture 7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724708" y="1152313"/>
                <a:ext cx="159965" cy="164067"/>
              </a:xfrm>
              <a:prstGeom prst="rect">
                <a:avLst/>
              </a:prstGeom>
            </p:spPr>
          </p:pic>
        </p:grpSp>
        <p:grpSp>
          <p:nvGrpSpPr>
            <p:cNvPr id="73" name="Group 73"/>
            <p:cNvGrpSpPr/>
            <p:nvPr/>
          </p:nvGrpSpPr>
          <p:grpSpPr>
            <a:xfrm rot="421594">
              <a:off x="7051380" y="3804874"/>
              <a:ext cx="945740" cy="1469823"/>
              <a:chOff x="0" y="0"/>
              <a:chExt cx="1345052" cy="2090415"/>
            </a:xfrm>
          </p:grpSpPr>
          <p:sp>
            <p:nvSpPr>
              <p:cNvPr id="74" name="AutoShape 74"/>
              <p:cNvSpPr/>
              <p:nvPr/>
            </p:nvSpPr>
            <p:spPr>
              <a:xfrm rot="-5981423">
                <a:off x="-551018" y="1214975"/>
                <a:ext cx="1574368" cy="0"/>
              </a:xfrm>
              <a:prstGeom prst="line">
                <a:avLst/>
              </a:prstGeom>
              <a:ln w="12700" cap="rnd">
                <a:solidFill>
                  <a:srgbClr val="FFFFFF"/>
                </a:solidFill>
                <a:prstDash val="solid"/>
                <a:headEnd type="none" w="sm" len="sm"/>
                <a:tailEnd type="none" w="sm" len="sm"/>
              </a:ln>
            </p:spPr>
          </p:sp>
          <p:sp>
            <p:nvSpPr>
              <p:cNvPr id="75" name="AutoShape 75"/>
              <p:cNvSpPr/>
              <p:nvPr/>
            </p:nvSpPr>
            <p:spPr>
              <a:xfrm rot="-6015009">
                <a:off x="161805" y="923552"/>
                <a:ext cx="1844378" cy="0"/>
              </a:xfrm>
              <a:prstGeom prst="line">
                <a:avLst/>
              </a:prstGeom>
              <a:ln w="12700" cap="rnd">
                <a:solidFill>
                  <a:srgbClr val="FFFFFF"/>
                </a:solidFill>
                <a:prstDash val="solid"/>
                <a:headEnd type="none" w="sm" len="sm"/>
                <a:tailEnd type="none" w="sm" len="sm"/>
              </a:ln>
            </p:spPr>
          </p:sp>
          <p:sp>
            <p:nvSpPr>
              <p:cNvPr id="76" name="AutoShape 76"/>
              <p:cNvSpPr/>
              <p:nvPr/>
            </p:nvSpPr>
            <p:spPr>
              <a:xfrm rot="9900000">
                <a:off x="266749" y="1129703"/>
                <a:ext cx="850590" cy="0"/>
              </a:xfrm>
              <a:prstGeom prst="line">
                <a:avLst/>
              </a:prstGeom>
              <a:ln w="12700" cap="rnd">
                <a:solidFill>
                  <a:srgbClr val="FFFFFF"/>
                </a:solidFill>
                <a:prstDash val="solid"/>
                <a:headEnd type="none" w="sm" len="sm"/>
                <a:tailEnd type="none" w="sm" len="sm"/>
              </a:ln>
            </p:spPr>
          </p:sp>
          <p:pic>
            <p:nvPicPr>
              <p:cNvPr id="77" name="Picture 7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390891"/>
                <a:ext cx="159965" cy="164067"/>
              </a:xfrm>
              <a:prstGeom prst="rect">
                <a:avLst/>
              </a:prstGeom>
            </p:spPr>
          </p:pic>
          <p:pic>
            <p:nvPicPr>
              <p:cNvPr id="78" name="Picture 7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73443" y="1170228"/>
                <a:ext cx="159965" cy="164067"/>
              </a:xfrm>
              <a:prstGeom prst="rect">
                <a:avLst/>
              </a:prstGeom>
            </p:spPr>
          </p:pic>
          <p:pic>
            <p:nvPicPr>
              <p:cNvPr id="79" name="Picture 7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74756" y="1905746"/>
                <a:ext cx="159965" cy="164067"/>
              </a:xfrm>
              <a:prstGeom prst="rect">
                <a:avLst/>
              </a:prstGeom>
            </p:spPr>
          </p:pic>
          <p:pic>
            <p:nvPicPr>
              <p:cNvPr id="80" name="Picture 8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004011" y="955594"/>
                <a:ext cx="159965" cy="164067"/>
              </a:xfrm>
              <a:prstGeom prst="rect">
                <a:avLst/>
              </a:prstGeom>
            </p:spPr>
          </p:pic>
          <p:pic>
            <p:nvPicPr>
              <p:cNvPr id="81" name="Picture 8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163757" y="1755051"/>
                <a:ext cx="159965" cy="164067"/>
              </a:xfrm>
              <a:prstGeom prst="rect">
                <a:avLst/>
              </a:prstGeom>
            </p:spPr>
          </p:pic>
          <p:pic>
            <p:nvPicPr>
              <p:cNvPr id="82" name="Picture 8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808444" y="20601"/>
                <a:ext cx="159965" cy="164067"/>
              </a:xfrm>
              <a:prstGeom prst="rect">
                <a:avLst/>
              </a:prstGeom>
            </p:spPr>
          </p:pic>
        </p:grpSp>
        <p:grpSp>
          <p:nvGrpSpPr>
            <p:cNvPr id="83" name="Group 83"/>
            <p:cNvGrpSpPr/>
            <p:nvPr/>
          </p:nvGrpSpPr>
          <p:grpSpPr>
            <a:xfrm rot="421594">
              <a:off x="8024100" y="3839989"/>
              <a:ext cx="875740" cy="1370299"/>
              <a:chOff x="0" y="0"/>
              <a:chExt cx="1245497" cy="1948870"/>
            </a:xfrm>
          </p:grpSpPr>
          <p:sp>
            <p:nvSpPr>
              <p:cNvPr id="84" name="AutoShape 84"/>
              <p:cNvSpPr/>
              <p:nvPr/>
            </p:nvSpPr>
            <p:spPr>
              <a:xfrm rot="9327421">
                <a:off x="53735" y="336980"/>
                <a:ext cx="1111570" cy="0"/>
              </a:xfrm>
              <a:prstGeom prst="line">
                <a:avLst/>
              </a:prstGeom>
              <a:ln w="12700" cap="rnd">
                <a:solidFill>
                  <a:srgbClr val="FFFFFF"/>
                </a:solidFill>
                <a:prstDash val="solid"/>
                <a:headEnd type="none" w="sm" len="sm"/>
                <a:tailEnd type="none" w="sm" len="sm"/>
              </a:ln>
            </p:spPr>
          </p:sp>
          <p:sp>
            <p:nvSpPr>
              <p:cNvPr id="85" name="AutoShape 85"/>
              <p:cNvSpPr/>
              <p:nvPr/>
            </p:nvSpPr>
            <p:spPr>
              <a:xfrm rot="-5809503">
                <a:off x="-47832" y="1075309"/>
                <a:ext cx="1503874" cy="0"/>
              </a:xfrm>
              <a:prstGeom prst="line">
                <a:avLst/>
              </a:prstGeom>
              <a:ln w="12700" cap="rnd">
                <a:solidFill>
                  <a:srgbClr val="FFFFFF"/>
                </a:solidFill>
                <a:prstDash val="solid"/>
                <a:headEnd type="none" w="sm" len="sm"/>
                <a:tailEnd type="none" w="sm" len="sm"/>
              </a:ln>
            </p:spPr>
          </p:sp>
          <p:pic>
            <p:nvPicPr>
              <p:cNvPr id="86" name="Picture 8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21330" y="497932"/>
                <a:ext cx="159965" cy="164067"/>
              </a:xfrm>
              <a:prstGeom prst="rect">
                <a:avLst/>
              </a:prstGeom>
            </p:spPr>
          </p:pic>
          <p:pic>
            <p:nvPicPr>
              <p:cNvPr id="87" name="Picture 8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1064201" y="20601"/>
                <a:ext cx="159965" cy="164067"/>
              </a:xfrm>
              <a:prstGeom prst="rect">
                <a:avLst/>
              </a:prstGeom>
            </p:spPr>
          </p:pic>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721300" y="1764201"/>
                <a:ext cx="159965" cy="164067"/>
              </a:xfrm>
              <a:prstGeom prst="rect">
                <a:avLst/>
              </a:prstGeom>
            </p:spPr>
          </p:pic>
          <p:pic>
            <p:nvPicPr>
              <p:cNvPr id="89" name="Picture 8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49">
                <a:off x="529538" y="283389"/>
                <a:ext cx="159965" cy="164067"/>
              </a:xfrm>
              <a:prstGeom prst="rect">
                <a:avLst/>
              </a:prstGeom>
            </p:spPr>
          </p:pic>
        </p:grpSp>
      </p:grpSp>
      <p:pic>
        <p:nvPicPr>
          <p:cNvPr id="90" name="Picture 90"/>
          <p:cNvPicPr>
            <a:picLocks noChangeAspect="1"/>
          </p:cNvPicPr>
          <p:nvPr/>
        </p:nvPicPr>
        <p:blipFill>
          <a:blip r:embed="rId6"/>
          <a:srcRect/>
          <a:stretch>
            <a:fillRect/>
          </a:stretch>
        </p:blipFill>
        <p:spPr>
          <a:xfrm rot="1415109">
            <a:off x="8217928" y="46543"/>
            <a:ext cx="4493220" cy="4650161"/>
          </a:xfrm>
          <a:prstGeom prst="rect">
            <a:avLst/>
          </a:prstGeom>
        </p:spPr>
      </p:pic>
      <p:pic>
        <p:nvPicPr>
          <p:cNvPr id="91" name="Picture 91"/>
          <p:cNvPicPr>
            <a:picLocks noChangeAspect="1"/>
          </p:cNvPicPr>
          <p:nvPr/>
        </p:nvPicPr>
        <p:blipFill>
          <a:blip r:embed="rId6"/>
          <a:srcRect/>
          <a:stretch>
            <a:fillRect/>
          </a:stretch>
        </p:blipFill>
        <p:spPr>
          <a:xfrm rot="-1584402">
            <a:off x="-1387741" y="401314"/>
            <a:ext cx="4257222" cy="4405921"/>
          </a:xfrm>
          <a:prstGeom prst="rect">
            <a:avLst/>
          </a:prstGeom>
        </p:spPr>
      </p:pic>
      <p:pic>
        <p:nvPicPr>
          <p:cNvPr id="92" name="Picture 92"/>
          <p:cNvPicPr>
            <a:picLocks noChangeAspect="1"/>
          </p:cNvPicPr>
          <p:nvPr/>
        </p:nvPicPr>
        <p:blipFill>
          <a:blip r:embed="rId6"/>
          <a:srcRect/>
          <a:stretch>
            <a:fillRect/>
          </a:stretch>
        </p:blipFill>
        <p:spPr>
          <a:xfrm rot="-1584402">
            <a:off x="1325807" y="5940926"/>
            <a:ext cx="3188539" cy="3299910"/>
          </a:xfrm>
          <a:prstGeom prst="rect">
            <a:avLst/>
          </a:prstGeom>
        </p:spPr>
      </p:pic>
      <p:pic>
        <p:nvPicPr>
          <p:cNvPr id="93" name="Picture 9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723082" flipH="1">
            <a:off x="-915202" y="-1209732"/>
            <a:ext cx="6732713" cy="2305346"/>
          </a:xfrm>
          <a:prstGeom prst="rect">
            <a:avLst/>
          </a:prstGeom>
        </p:spPr>
      </p:pic>
      <p:pic>
        <p:nvPicPr>
          <p:cNvPr id="94" name="Picture 9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3683681" y="6034427"/>
            <a:ext cx="6732713" cy="2305346"/>
          </a:xfrm>
          <a:prstGeom prst="rect">
            <a:avLst/>
          </a:prstGeom>
        </p:spPr>
      </p:pic>
      <p:sp>
        <p:nvSpPr>
          <p:cNvPr id="98" name="TextBox 97">
            <a:extLst>
              <a:ext uri="{FF2B5EF4-FFF2-40B4-BE49-F238E27FC236}">
                <a16:creationId xmlns:a16="http://schemas.microsoft.com/office/drawing/2014/main" id="{950CB2BB-1398-A58F-FEB3-B89DAD9C8D91}"/>
              </a:ext>
            </a:extLst>
          </p:cNvPr>
          <p:cNvSpPr txBox="1"/>
          <p:nvPr/>
        </p:nvSpPr>
        <p:spPr>
          <a:xfrm>
            <a:off x="4712710" y="56341"/>
            <a:ext cx="6567486" cy="707886"/>
          </a:xfrm>
          <a:prstGeom prst="rect">
            <a:avLst/>
          </a:prstGeom>
          <a:noFill/>
        </p:spPr>
        <p:txBody>
          <a:bodyPr wrap="square">
            <a:spAutoFit/>
          </a:bodyPr>
          <a:lstStyle/>
          <a:p>
            <a:r>
              <a:rPr lang="en" sz="4000">
                <a:solidFill>
                  <a:schemeClr val="bg1"/>
                </a:solidFill>
                <a:latin typeface="Abril Fatface" panose="02000503000000020003" pitchFamily="2" charset="0"/>
              </a:rPr>
              <a:t>Thank you!</a:t>
            </a:r>
            <a:endParaRPr lang="en-US" sz="4000">
              <a:solidFill>
                <a:schemeClr val="bg1"/>
              </a:solidFill>
              <a:latin typeface="Abril Fatface" panose="02000503000000020003"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p3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p>
            <a:r>
              <a:rPr lang="en"/>
              <a:t>Please join us for a Hot Dog Dinner and Literacy Activities</a:t>
            </a:r>
            <a:endParaRPr lang="en-US"/>
          </a:p>
        </p:txBody>
      </p:sp>
      <p:sp>
        <p:nvSpPr>
          <p:cNvPr id="1925" name="Google Shape;1925;p30"/>
          <p:cNvSpPr txBox="1">
            <a:spLocks noGrp="1"/>
          </p:cNvSpPr>
          <p:nvPr>
            <p:ph type="body" idx="1"/>
          </p:nvPr>
        </p:nvSpPr>
        <p:spPr>
          <a:xfrm>
            <a:off x="647852" y="5688831"/>
            <a:ext cx="10909200" cy="939900"/>
          </a:xfrm>
          <a:prstGeom prst="rect">
            <a:avLst/>
          </a:prstGeom>
        </p:spPr>
        <p:txBody>
          <a:bodyPr spcFirstLastPara="1" wrap="square" lIns="121900" tIns="121900" rIns="121900" bIns="121900" anchor="t" anchorCtr="0">
            <a:noAutofit/>
          </a:bodyPr>
          <a:lstStyle/>
          <a:p>
            <a:pPr marL="0" indent="0">
              <a:lnSpc>
                <a:spcPct val="114999"/>
              </a:lnSpc>
              <a:spcAft>
                <a:spcPts val="2100"/>
              </a:spcAft>
              <a:buNone/>
            </a:pPr>
            <a:r>
              <a:rPr lang="en"/>
              <a:t>Vineville Academy of the Arts Magnet School </a:t>
            </a:r>
          </a:p>
          <a:p>
            <a:pPr marL="0" indent="0">
              <a:lnSpc>
                <a:spcPct val="114999"/>
              </a:lnSpc>
              <a:spcAft>
                <a:spcPts val="2100"/>
              </a:spcAft>
              <a:buNone/>
            </a:pPr>
            <a:r>
              <a:rPr lang="en"/>
              <a:t>GSE Standards, Curriculum, &amp; Assessment Workshop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43E512C-9190-4F3E-B090-090EC3CB0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55">
            <a:extLst>
              <a:ext uri="{FF2B5EF4-FFF2-40B4-BE49-F238E27FC236}">
                <a16:creationId xmlns:a16="http://schemas.microsoft.com/office/drawing/2014/main" id="{09D1A0DD-33C4-4071-BA12-54EF5253432B}"/>
              </a:ext>
            </a:extLst>
          </p:cNvPr>
          <p:cNvGrpSpPr>
            <a:grpSpLocks/>
          </p:cNvGrpSpPr>
          <p:nvPr/>
        </p:nvGrpSpPr>
        <p:grpSpPr bwMode="auto">
          <a:xfrm>
            <a:off x="818185" y="1187223"/>
            <a:ext cx="9140103" cy="4950153"/>
            <a:chOff x="576" y="626"/>
            <a:chExt cx="6553" cy="3423"/>
          </a:xfrm>
        </p:grpSpPr>
        <p:sp>
          <p:nvSpPr>
            <p:cNvPr id="5" name="Rectangle 48">
              <a:extLst>
                <a:ext uri="{FF2B5EF4-FFF2-40B4-BE49-F238E27FC236}">
                  <a16:creationId xmlns:a16="http://schemas.microsoft.com/office/drawing/2014/main" id="{A863A1C1-CD1F-4869-93E9-F86C7A6C6E43}"/>
                </a:ext>
              </a:extLst>
            </p:cNvPr>
            <p:cNvSpPr>
              <a:spLocks noChangeArrowheads="1"/>
            </p:cNvSpPr>
            <p:nvPr/>
          </p:nvSpPr>
          <p:spPr bwMode="auto">
            <a:xfrm>
              <a:off x="748" y="1949"/>
              <a:ext cx="6268" cy="1504"/>
            </a:xfrm>
            <a:prstGeom prst="rect">
              <a:avLst/>
            </a:prstGeom>
            <a:solidFill>
              <a:srgbClr val="FFC000">
                <a:lumMod val="60000"/>
                <a:lumOff val="40000"/>
              </a:srgbClr>
            </a:solidFill>
            <a:ln w="38100" cap="flat" cmpd="sng" algn="ctr">
              <a:solidFill>
                <a:sysClr val="window" lastClr="FFFFFF"/>
              </a:solidFill>
              <a:prstDash val="solid"/>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AutoShape 53">
              <a:extLst>
                <a:ext uri="{FF2B5EF4-FFF2-40B4-BE49-F238E27FC236}">
                  <a16:creationId xmlns:a16="http://schemas.microsoft.com/office/drawing/2014/main" id="{34F0222B-009F-41D9-9EBA-7439EDCBB1D9}"/>
                </a:ext>
              </a:extLst>
            </p:cNvPr>
            <p:cNvSpPr>
              <a:spLocks noChangeArrowheads="1"/>
            </p:cNvSpPr>
            <p:nvPr/>
          </p:nvSpPr>
          <p:spPr bwMode="auto">
            <a:xfrm>
              <a:off x="804" y="3534"/>
              <a:ext cx="6154" cy="515"/>
            </a:xfrm>
            <a:prstGeom prst="roundRect">
              <a:avLst>
                <a:gd name="adj" fmla="val 16667"/>
              </a:avLst>
            </a:prstGeom>
            <a:solidFill>
              <a:srgbClr val="E7E6E6">
                <a:lumMod val="75000"/>
              </a:srgbClr>
            </a:solidFill>
            <a:ln w="9525" cap="rnd">
              <a:solidFill>
                <a:sysClr val="windowText" lastClr="000000"/>
              </a:solidFill>
              <a:prstDash val="sysDot"/>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Text Box 54">
              <a:extLst>
                <a:ext uri="{FF2B5EF4-FFF2-40B4-BE49-F238E27FC236}">
                  <a16:creationId xmlns:a16="http://schemas.microsoft.com/office/drawing/2014/main" id="{1BD6F637-7F31-412F-9074-79E37F60EF58}"/>
                </a:ext>
              </a:extLst>
            </p:cNvPr>
            <p:cNvSpPr txBox="1">
              <a:spLocks noChangeArrowheads="1"/>
            </p:cNvSpPr>
            <p:nvPr/>
          </p:nvSpPr>
          <p:spPr bwMode="auto">
            <a:xfrm>
              <a:off x="3137" y="3546"/>
              <a:ext cx="15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prstClr val="black"/>
                  </a:solidFill>
                  <a:effectLst/>
                  <a:uLnTx/>
                  <a:uFillTx/>
                  <a:latin typeface="Arial" panose="020B0604020202020204" pitchFamily="34" charset="0"/>
                  <a:ea typeface="+mn-ea"/>
                  <a:cs typeface="+mn-cs"/>
                </a:rPr>
                <a:t>LEARNING AND GROWTH</a:t>
              </a:r>
            </a:p>
          </p:txBody>
        </p:sp>
        <p:sp>
          <p:nvSpPr>
            <p:cNvPr id="8" name="AutoShape 55">
              <a:extLst>
                <a:ext uri="{FF2B5EF4-FFF2-40B4-BE49-F238E27FC236}">
                  <a16:creationId xmlns:a16="http://schemas.microsoft.com/office/drawing/2014/main" id="{41D65BCF-00B7-4C3B-912E-6FB6E84643D0}"/>
                </a:ext>
              </a:extLst>
            </p:cNvPr>
            <p:cNvSpPr>
              <a:spLocks noChangeArrowheads="1"/>
            </p:cNvSpPr>
            <p:nvPr/>
          </p:nvSpPr>
          <p:spPr bwMode="auto">
            <a:xfrm>
              <a:off x="918" y="3752"/>
              <a:ext cx="1538"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AutoShape 59">
              <a:extLst>
                <a:ext uri="{FF2B5EF4-FFF2-40B4-BE49-F238E27FC236}">
                  <a16:creationId xmlns:a16="http://schemas.microsoft.com/office/drawing/2014/main" id="{8510F4C2-358E-4F6D-A0C1-944E98C328E7}"/>
                </a:ext>
              </a:extLst>
            </p:cNvPr>
            <p:cNvSpPr>
              <a:spLocks noChangeArrowheads="1"/>
            </p:cNvSpPr>
            <p:nvPr/>
          </p:nvSpPr>
          <p:spPr bwMode="auto">
            <a:xfrm>
              <a:off x="5249" y="3751"/>
              <a:ext cx="1590"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utoShape 64">
              <a:extLst>
                <a:ext uri="{FF2B5EF4-FFF2-40B4-BE49-F238E27FC236}">
                  <a16:creationId xmlns:a16="http://schemas.microsoft.com/office/drawing/2014/main" id="{86DC1C1A-1F26-495F-AA93-2CD0168A0977}"/>
                </a:ext>
              </a:extLst>
            </p:cNvPr>
            <p:cNvSpPr>
              <a:spLocks noChangeArrowheads="1"/>
            </p:cNvSpPr>
            <p:nvPr/>
          </p:nvSpPr>
          <p:spPr bwMode="auto">
            <a:xfrm>
              <a:off x="3086" y="3751"/>
              <a:ext cx="1710"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66">
              <a:extLst>
                <a:ext uri="{FF2B5EF4-FFF2-40B4-BE49-F238E27FC236}">
                  <a16:creationId xmlns:a16="http://schemas.microsoft.com/office/drawing/2014/main" id="{D5E1C09A-3206-4DCC-8406-D089544927CC}"/>
                </a:ext>
              </a:extLst>
            </p:cNvPr>
            <p:cNvSpPr>
              <a:spLocks noChangeArrowheads="1"/>
            </p:cNvSpPr>
            <p:nvPr/>
          </p:nvSpPr>
          <p:spPr bwMode="auto">
            <a:xfrm>
              <a:off x="975" y="3736"/>
              <a:ext cx="1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Recruit and Retain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The Right People</a:t>
              </a:r>
            </a:p>
          </p:txBody>
        </p:sp>
        <p:sp>
          <p:nvSpPr>
            <p:cNvPr id="12" name="AutoShape 53">
              <a:extLst>
                <a:ext uri="{FF2B5EF4-FFF2-40B4-BE49-F238E27FC236}">
                  <a16:creationId xmlns:a16="http://schemas.microsoft.com/office/drawing/2014/main" id="{94E43A95-9B4D-422D-B670-94956AE97715}"/>
                </a:ext>
              </a:extLst>
            </p:cNvPr>
            <p:cNvSpPr>
              <a:spLocks noChangeArrowheads="1"/>
            </p:cNvSpPr>
            <p:nvPr/>
          </p:nvSpPr>
          <p:spPr bwMode="auto">
            <a:xfrm>
              <a:off x="804" y="2803"/>
              <a:ext cx="6154" cy="523"/>
            </a:xfrm>
            <a:prstGeom prst="roundRect">
              <a:avLst>
                <a:gd name="adj" fmla="val 16667"/>
              </a:avLst>
            </a:prstGeom>
            <a:solidFill>
              <a:srgbClr val="E7E6E6">
                <a:lumMod val="75000"/>
              </a:srgbClr>
            </a:solidFill>
            <a:ln w="9525" cap="rnd">
              <a:solidFill>
                <a:sysClr val="windowText" lastClr="000000"/>
              </a:solidFill>
              <a:prstDash val="sysDot"/>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Text Box 54">
              <a:extLst>
                <a:ext uri="{FF2B5EF4-FFF2-40B4-BE49-F238E27FC236}">
                  <a16:creationId xmlns:a16="http://schemas.microsoft.com/office/drawing/2014/main" id="{BFD8F20B-9046-4C6E-A57B-F0E8686EA672}"/>
                </a:ext>
              </a:extLst>
            </p:cNvPr>
            <p:cNvSpPr txBox="1">
              <a:spLocks noChangeArrowheads="1"/>
            </p:cNvSpPr>
            <p:nvPr/>
          </p:nvSpPr>
          <p:spPr bwMode="auto">
            <a:xfrm>
              <a:off x="2794" y="2806"/>
              <a:ext cx="238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prstClr val="black"/>
                  </a:solidFill>
                  <a:effectLst/>
                  <a:uLnTx/>
                  <a:uFillTx/>
                  <a:latin typeface="Arial" panose="020B0604020202020204" pitchFamily="34" charset="0"/>
                  <a:ea typeface="+mn-ea"/>
                  <a:cs typeface="+mn-cs"/>
                </a:rPr>
                <a:t>RELIABLE  ORGANIZATION</a:t>
              </a:r>
            </a:p>
          </p:txBody>
        </p:sp>
        <p:sp>
          <p:nvSpPr>
            <p:cNvPr id="14" name="Rectangle 66">
              <a:extLst>
                <a:ext uri="{FF2B5EF4-FFF2-40B4-BE49-F238E27FC236}">
                  <a16:creationId xmlns:a16="http://schemas.microsoft.com/office/drawing/2014/main" id="{6470D96A-D271-4ECD-8BC9-FDE946EC88AE}"/>
                </a:ext>
              </a:extLst>
            </p:cNvPr>
            <p:cNvSpPr>
              <a:spLocks noChangeArrowheads="1"/>
            </p:cNvSpPr>
            <p:nvPr/>
          </p:nvSpPr>
          <p:spPr bwMode="auto">
            <a:xfrm>
              <a:off x="3177" y="3736"/>
              <a:ext cx="153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Respect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BCSD Values and Culture</a:t>
              </a:r>
            </a:p>
          </p:txBody>
        </p:sp>
        <p:sp>
          <p:nvSpPr>
            <p:cNvPr id="15" name="AutoShape 53">
              <a:extLst>
                <a:ext uri="{FF2B5EF4-FFF2-40B4-BE49-F238E27FC236}">
                  <a16:creationId xmlns:a16="http://schemas.microsoft.com/office/drawing/2014/main" id="{B3946FD9-60BF-40BC-B1DF-FB94E4B346D9}"/>
                </a:ext>
              </a:extLst>
            </p:cNvPr>
            <p:cNvSpPr>
              <a:spLocks noChangeArrowheads="1"/>
            </p:cNvSpPr>
            <p:nvPr/>
          </p:nvSpPr>
          <p:spPr bwMode="auto">
            <a:xfrm>
              <a:off x="804" y="2035"/>
              <a:ext cx="6154" cy="529"/>
            </a:xfrm>
            <a:prstGeom prst="roundRect">
              <a:avLst>
                <a:gd name="adj" fmla="val 16667"/>
              </a:avLst>
            </a:prstGeom>
            <a:solidFill>
              <a:srgbClr val="E7E6E6">
                <a:lumMod val="75000"/>
              </a:srgbClr>
            </a:solidFill>
            <a:ln w="9525" cap="rnd">
              <a:solidFill>
                <a:sysClr val="windowText" lastClr="000000"/>
              </a:solidFill>
              <a:prstDash val="sysDot"/>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AutoShape 53">
              <a:extLst>
                <a:ext uri="{FF2B5EF4-FFF2-40B4-BE49-F238E27FC236}">
                  <a16:creationId xmlns:a16="http://schemas.microsoft.com/office/drawing/2014/main" id="{AEA83AFD-58D3-446A-964B-E06B66D06036}"/>
                </a:ext>
              </a:extLst>
            </p:cNvPr>
            <p:cNvSpPr>
              <a:spLocks noChangeArrowheads="1"/>
            </p:cNvSpPr>
            <p:nvPr/>
          </p:nvSpPr>
          <p:spPr bwMode="auto">
            <a:xfrm>
              <a:off x="804" y="1348"/>
              <a:ext cx="6154" cy="536"/>
            </a:xfrm>
            <a:prstGeom prst="roundRect">
              <a:avLst>
                <a:gd name="adj" fmla="val 16667"/>
              </a:avLst>
            </a:prstGeom>
            <a:solidFill>
              <a:srgbClr val="E7E6E6">
                <a:lumMod val="75000"/>
              </a:srgbClr>
            </a:solidFill>
            <a:ln w="9525" cap="rnd">
              <a:solidFill>
                <a:sysClr val="windowText" lastClr="000000"/>
              </a:solidFill>
              <a:prstDash val="sysDot"/>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AutoShape 53">
              <a:extLst>
                <a:ext uri="{FF2B5EF4-FFF2-40B4-BE49-F238E27FC236}">
                  <a16:creationId xmlns:a16="http://schemas.microsoft.com/office/drawing/2014/main" id="{BDD1F3E9-0170-43D0-B51B-C1B996E462F9}"/>
                </a:ext>
              </a:extLst>
            </p:cNvPr>
            <p:cNvSpPr>
              <a:spLocks noChangeArrowheads="1"/>
            </p:cNvSpPr>
            <p:nvPr/>
          </p:nvSpPr>
          <p:spPr bwMode="auto">
            <a:xfrm>
              <a:off x="804" y="626"/>
              <a:ext cx="6154" cy="576"/>
            </a:xfrm>
            <a:prstGeom prst="roundRect">
              <a:avLst>
                <a:gd name="adj" fmla="val 16667"/>
              </a:avLst>
            </a:prstGeom>
            <a:solidFill>
              <a:srgbClr val="E7E6E6">
                <a:lumMod val="75000"/>
              </a:srgbClr>
            </a:solidFill>
            <a:ln w="9525" cap="rnd">
              <a:solidFill>
                <a:sysClr val="windowText" lastClr="000000"/>
              </a:solidFill>
              <a:prstDash val="sysDot"/>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Text Box 54">
              <a:extLst>
                <a:ext uri="{FF2B5EF4-FFF2-40B4-BE49-F238E27FC236}">
                  <a16:creationId xmlns:a16="http://schemas.microsoft.com/office/drawing/2014/main" id="{015B000F-C6E1-4D17-85FC-497D9B91BCF4}"/>
                </a:ext>
              </a:extLst>
            </p:cNvPr>
            <p:cNvSpPr txBox="1">
              <a:spLocks noChangeArrowheads="1"/>
            </p:cNvSpPr>
            <p:nvPr/>
          </p:nvSpPr>
          <p:spPr bwMode="auto">
            <a:xfrm>
              <a:off x="3234" y="647"/>
              <a:ext cx="14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prstClr val="black"/>
                  </a:solidFill>
                  <a:effectLst/>
                  <a:uLnTx/>
                  <a:uFillTx/>
                  <a:latin typeface="Arial" panose="020B0604020202020204" pitchFamily="34" charset="0"/>
                  <a:ea typeface="+mn-ea"/>
                  <a:cs typeface="+mn-cs"/>
                </a:rPr>
                <a:t>STUDENT ACHIEVEMENT</a:t>
              </a:r>
            </a:p>
          </p:txBody>
        </p:sp>
        <p:sp>
          <p:nvSpPr>
            <p:cNvPr id="19" name="AutoShape 55">
              <a:extLst>
                <a:ext uri="{FF2B5EF4-FFF2-40B4-BE49-F238E27FC236}">
                  <a16:creationId xmlns:a16="http://schemas.microsoft.com/office/drawing/2014/main" id="{AF737762-4AEF-4916-A3F0-91C4F56E7DC3}"/>
                </a:ext>
              </a:extLst>
            </p:cNvPr>
            <p:cNvSpPr>
              <a:spLocks noChangeArrowheads="1"/>
            </p:cNvSpPr>
            <p:nvPr/>
          </p:nvSpPr>
          <p:spPr bwMode="auto">
            <a:xfrm>
              <a:off x="918" y="834"/>
              <a:ext cx="1538"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 Box 56">
              <a:extLst>
                <a:ext uri="{FF2B5EF4-FFF2-40B4-BE49-F238E27FC236}">
                  <a16:creationId xmlns:a16="http://schemas.microsoft.com/office/drawing/2014/main" id="{ED7B7138-0720-4424-B2FF-4F521124BFFE}"/>
                </a:ext>
              </a:extLst>
            </p:cNvPr>
            <p:cNvSpPr txBox="1">
              <a:spLocks noChangeArrowheads="1"/>
            </p:cNvSpPr>
            <p:nvPr/>
          </p:nvSpPr>
          <p:spPr bwMode="auto">
            <a:xfrm>
              <a:off x="918" y="817"/>
              <a:ext cx="14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Increase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Content Mastery</a:t>
              </a:r>
            </a:p>
          </p:txBody>
        </p:sp>
        <p:sp>
          <p:nvSpPr>
            <p:cNvPr id="21" name="AutoShape 59">
              <a:extLst>
                <a:ext uri="{FF2B5EF4-FFF2-40B4-BE49-F238E27FC236}">
                  <a16:creationId xmlns:a16="http://schemas.microsoft.com/office/drawing/2014/main" id="{489B8427-10BB-47DC-A192-94C7ABE9166C}"/>
                </a:ext>
              </a:extLst>
            </p:cNvPr>
            <p:cNvSpPr>
              <a:spLocks noChangeArrowheads="1"/>
            </p:cNvSpPr>
            <p:nvPr/>
          </p:nvSpPr>
          <p:spPr bwMode="auto">
            <a:xfrm>
              <a:off x="5249" y="839"/>
              <a:ext cx="1588"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 Box 60">
              <a:extLst>
                <a:ext uri="{FF2B5EF4-FFF2-40B4-BE49-F238E27FC236}">
                  <a16:creationId xmlns:a16="http://schemas.microsoft.com/office/drawing/2014/main" id="{10FC2428-D453-4254-B6C3-A356BE1752A5}"/>
                </a:ext>
              </a:extLst>
            </p:cNvPr>
            <p:cNvSpPr txBox="1">
              <a:spLocks noChangeArrowheads="1"/>
            </p:cNvSpPr>
            <p:nvPr/>
          </p:nvSpPr>
          <p:spPr bwMode="auto">
            <a:xfrm>
              <a:off x="5363" y="829"/>
              <a:ext cx="136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Increase Grad Rate and Post Secondary Options</a:t>
              </a:r>
            </a:p>
          </p:txBody>
        </p:sp>
        <p:sp>
          <p:nvSpPr>
            <p:cNvPr id="23" name="AutoShape 64">
              <a:extLst>
                <a:ext uri="{FF2B5EF4-FFF2-40B4-BE49-F238E27FC236}">
                  <a16:creationId xmlns:a16="http://schemas.microsoft.com/office/drawing/2014/main" id="{E579C369-FFD2-42C1-BED9-EBACB40DD98C}"/>
                </a:ext>
              </a:extLst>
            </p:cNvPr>
            <p:cNvSpPr>
              <a:spLocks noChangeArrowheads="1"/>
            </p:cNvSpPr>
            <p:nvPr/>
          </p:nvSpPr>
          <p:spPr bwMode="auto">
            <a:xfrm>
              <a:off x="3134" y="839"/>
              <a:ext cx="1710"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Rectangle 66">
              <a:extLst>
                <a:ext uri="{FF2B5EF4-FFF2-40B4-BE49-F238E27FC236}">
                  <a16:creationId xmlns:a16="http://schemas.microsoft.com/office/drawing/2014/main" id="{73DBA4AF-57FC-4DDC-9845-12B540719D67}"/>
                </a:ext>
              </a:extLst>
            </p:cNvPr>
            <p:cNvSpPr>
              <a:spLocks noChangeArrowheads="1"/>
            </p:cNvSpPr>
            <p:nvPr/>
          </p:nvSpPr>
          <p:spPr bwMode="auto">
            <a:xfrm>
              <a:off x="3219" y="829"/>
              <a:ext cx="15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Increase Post School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Readiness</a:t>
              </a:r>
            </a:p>
          </p:txBody>
        </p:sp>
        <p:sp>
          <p:nvSpPr>
            <p:cNvPr id="25" name="Text Box 54">
              <a:extLst>
                <a:ext uri="{FF2B5EF4-FFF2-40B4-BE49-F238E27FC236}">
                  <a16:creationId xmlns:a16="http://schemas.microsoft.com/office/drawing/2014/main" id="{97A77BEE-327C-4B9B-8160-F36A3F9A9768}"/>
                </a:ext>
              </a:extLst>
            </p:cNvPr>
            <p:cNvSpPr txBox="1">
              <a:spLocks noChangeArrowheads="1"/>
            </p:cNvSpPr>
            <p:nvPr/>
          </p:nvSpPr>
          <p:spPr bwMode="auto">
            <a:xfrm>
              <a:off x="2592" y="2049"/>
              <a:ext cx="278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prstClr val="black"/>
                  </a:solidFill>
                  <a:effectLst/>
                  <a:uLnTx/>
                  <a:uFillTx/>
                  <a:latin typeface="Arial" panose="020B0604020202020204" pitchFamily="34" charset="0"/>
                  <a:ea typeface="+mn-ea"/>
                  <a:cs typeface="+mn-cs"/>
                </a:rPr>
                <a:t>LEADER AND TEACHER  EFFECTIVENESS</a:t>
              </a:r>
            </a:p>
          </p:txBody>
        </p:sp>
        <p:sp>
          <p:nvSpPr>
            <p:cNvPr id="26" name="AutoShape 55">
              <a:extLst>
                <a:ext uri="{FF2B5EF4-FFF2-40B4-BE49-F238E27FC236}">
                  <a16:creationId xmlns:a16="http://schemas.microsoft.com/office/drawing/2014/main" id="{3AB9FA23-D77B-4B98-BD47-3FB8D494164B}"/>
                </a:ext>
              </a:extLst>
            </p:cNvPr>
            <p:cNvSpPr>
              <a:spLocks noChangeArrowheads="1"/>
            </p:cNvSpPr>
            <p:nvPr/>
          </p:nvSpPr>
          <p:spPr bwMode="auto">
            <a:xfrm>
              <a:off x="3026" y="2249"/>
              <a:ext cx="1938" cy="258"/>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 Box 60">
              <a:extLst>
                <a:ext uri="{FF2B5EF4-FFF2-40B4-BE49-F238E27FC236}">
                  <a16:creationId xmlns:a16="http://schemas.microsoft.com/office/drawing/2014/main" id="{A5A48346-ABF2-4DC3-9E67-26F73687A010}"/>
                </a:ext>
              </a:extLst>
            </p:cNvPr>
            <p:cNvSpPr txBox="1">
              <a:spLocks noChangeArrowheads="1"/>
            </p:cNvSpPr>
            <p:nvPr/>
          </p:nvSpPr>
          <p:spPr bwMode="auto">
            <a:xfrm>
              <a:off x="5306" y="3736"/>
              <a:ext cx="14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Grow</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From Evaluations</a:t>
              </a:r>
            </a:p>
          </p:txBody>
        </p:sp>
        <p:sp>
          <p:nvSpPr>
            <p:cNvPr id="28" name="AutoShape 64">
              <a:extLst>
                <a:ext uri="{FF2B5EF4-FFF2-40B4-BE49-F238E27FC236}">
                  <a16:creationId xmlns:a16="http://schemas.microsoft.com/office/drawing/2014/main" id="{71F8B602-8AAC-497F-96C7-2464818271D7}"/>
                </a:ext>
              </a:extLst>
            </p:cNvPr>
            <p:cNvSpPr>
              <a:spLocks noChangeArrowheads="1"/>
            </p:cNvSpPr>
            <p:nvPr/>
          </p:nvSpPr>
          <p:spPr bwMode="auto">
            <a:xfrm>
              <a:off x="5249" y="2249"/>
              <a:ext cx="1588" cy="258"/>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66">
              <a:extLst>
                <a:ext uri="{FF2B5EF4-FFF2-40B4-BE49-F238E27FC236}">
                  <a16:creationId xmlns:a16="http://schemas.microsoft.com/office/drawing/2014/main" id="{D4783D93-7E62-45C1-B73F-7C5763FDC2F2}"/>
                </a:ext>
              </a:extLst>
            </p:cNvPr>
            <p:cNvSpPr>
              <a:spLocks noChangeArrowheads="1"/>
            </p:cNvSpPr>
            <p:nvPr/>
          </p:nvSpPr>
          <p:spPr bwMode="auto">
            <a:xfrm>
              <a:off x="5256" y="2228"/>
              <a:ext cx="158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Do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Standards-Based Classrooms</a:t>
              </a:r>
            </a:p>
          </p:txBody>
        </p:sp>
        <p:sp>
          <p:nvSpPr>
            <p:cNvPr id="30" name="Text Box 54">
              <a:extLst>
                <a:ext uri="{FF2B5EF4-FFF2-40B4-BE49-F238E27FC236}">
                  <a16:creationId xmlns:a16="http://schemas.microsoft.com/office/drawing/2014/main" id="{4CFDA78F-C5CC-403F-BB7D-A9453D279DE8}"/>
                </a:ext>
              </a:extLst>
            </p:cNvPr>
            <p:cNvSpPr txBox="1">
              <a:spLocks noChangeArrowheads="1"/>
            </p:cNvSpPr>
            <p:nvPr/>
          </p:nvSpPr>
          <p:spPr bwMode="auto">
            <a:xfrm>
              <a:off x="2513" y="1348"/>
              <a:ext cx="33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prstClr val="black"/>
                  </a:solidFill>
                  <a:effectLst/>
                  <a:uLnTx/>
                  <a:uFillTx/>
                  <a:latin typeface="Arial" panose="020B0604020202020204" pitchFamily="34" charset="0"/>
                  <a:ea typeface="+mn-ea"/>
                  <a:cs typeface="+mn-cs"/>
                </a:rPr>
                <a:t>STUDENT AND STAKEHOLDER ENGAGEMENT</a:t>
              </a:r>
            </a:p>
          </p:txBody>
        </p:sp>
        <p:sp>
          <p:nvSpPr>
            <p:cNvPr id="31" name="AutoShape 59">
              <a:extLst>
                <a:ext uri="{FF2B5EF4-FFF2-40B4-BE49-F238E27FC236}">
                  <a16:creationId xmlns:a16="http://schemas.microsoft.com/office/drawing/2014/main" id="{F47227FA-A5A3-488C-8DED-85AD68F8A549}"/>
                </a:ext>
              </a:extLst>
            </p:cNvPr>
            <p:cNvSpPr>
              <a:spLocks noChangeArrowheads="1"/>
            </p:cNvSpPr>
            <p:nvPr/>
          </p:nvSpPr>
          <p:spPr bwMode="auto">
            <a:xfrm>
              <a:off x="918" y="2249"/>
              <a:ext cx="1538" cy="258"/>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 Box 56">
              <a:extLst>
                <a:ext uri="{FF2B5EF4-FFF2-40B4-BE49-F238E27FC236}">
                  <a16:creationId xmlns:a16="http://schemas.microsoft.com/office/drawing/2014/main" id="{5D9806ED-B5E6-40C2-8A0E-A2005BAE57E4}"/>
                </a:ext>
              </a:extLst>
            </p:cNvPr>
            <p:cNvSpPr txBox="1">
              <a:spLocks noChangeArrowheads="1"/>
            </p:cNvSpPr>
            <p:nvPr/>
          </p:nvSpPr>
          <p:spPr bwMode="auto">
            <a:xfrm>
              <a:off x="1156" y="2228"/>
              <a:ext cx="10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Be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A PLC</a:t>
              </a:r>
            </a:p>
          </p:txBody>
        </p:sp>
        <p:sp>
          <p:nvSpPr>
            <p:cNvPr id="33" name="AutoShape 55">
              <a:extLst>
                <a:ext uri="{FF2B5EF4-FFF2-40B4-BE49-F238E27FC236}">
                  <a16:creationId xmlns:a16="http://schemas.microsoft.com/office/drawing/2014/main" id="{9A6F0CB6-801A-494F-A92B-693D5173380B}"/>
                </a:ext>
              </a:extLst>
            </p:cNvPr>
            <p:cNvSpPr>
              <a:spLocks noChangeArrowheads="1"/>
            </p:cNvSpPr>
            <p:nvPr/>
          </p:nvSpPr>
          <p:spPr bwMode="auto">
            <a:xfrm flipH="1" flipV="1">
              <a:off x="576" y="2833"/>
              <a:ext cx="228" cy="918"/>
            </a:xfrm>
            <a:prstGeom prst="curvedLeftArrow">
              <a:avLst>
                <a:gd name="adj1" fmla="val 44383"/>
                <a:gd name="adj2" fmla="val 278207"/>
                <a:gd name="adj3" fmla="val 50000"/>
              </a:avLst>
            </a:prstGeom>
            <a:solidFill>
              <a:sysClr val="windowText" lastClr="00000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4" name="AutoShape 56">
              <a:extLst>
                <a:ext uri="{FF2B5EF4-FFF2-40B4-BE49-F238E27FC236}">
                  <a16:creationId xmlns:a16="http://schemas.microsoft.com/office/drawing/2014/main" id="{390AEB5A-439D-441F-B3F1-7650ADA0B6FE}"/>
                </a:ext>
              </a:extLst>
            </p:cNvPr>
            <p:cNvSpPr>
              <a:spLocks noChangeArrowheads="1"/>
            </p:cNvSpPr>
            <p:nvPr/>
          </p:nvSpPr>
          <p:spPr bwMode="auto">
            <a:xfrm flipV="1">
              <a:off x="6901" y="2764"/>
              <a:ext cx="228" cy="987"/>
            </a:xfrm>
            <a:prstGeom prst="curvedLeftArrow">
              <a:avLst>
                <a:gd name="adj1" fmla="val 44372"/>
                <a:gd name="adj2" fmla="val 278135"/>
                <a:gd name="adj3" fmla="val 50000"/>
              </a:avLst>
            </a:prstGeom>
            <a:solidFill>
              <a:sysClr val="windowText" lastClr="00000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AutoShape 57">
              <a:extLst>
                <a:ext uri="{FF2B5EF4-FFF2-40B4-BE49-F238E27FC236}">
                  <a16:creationId xmlns:a16="http://schemas.microsoft.com/office/drawing/2014/main" id="{F6659DF8-131D-4629-A1CC-5DFA07A3FDF1}"/>
                </a:ext>
              </a:extLst>
            </p:cNvPr>
            <p:cNvSpPr>
              <a:spLocks noChangeArrowheads="1"/>
            </p:cNvSpPr>
            <p:nvPr/>
          </p:nvSpPr>
          <p:spPr bwMode="auto">
            <a:xfrm flipH="1" flipV="1">
              <a:off x="576" y="1477"/>
              <a:ext cx="228" cy="844"/>
            </a:xfrm>
            <a:prstGeom prst="curvedLeftArrow">
              <a:avLst>
                <a:gd name="adj1" fmla="val 44353"/>
                <a:gd name="adj2" fmla="val 278146"/>
                <a:gd name="adj3" fmla="val 50000"/>
              </a:avLst>
            </a:prstGeom>
            <a:solidFill>
              <a:sysClr val="windowText" lastClr="00000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AutoShape 58">
              <a:extLst>
                <a:ext uri="{FF2B5EF4-FFF2-40B4-BE49-F238E27FC236}">
                  <a16:creationId xmlns:a16="http://schemas.microsoft.com/office/drawing/2014/main" id="{C00CE6C3-B85C-4EF3-ADF2-A2BE446C86DF}"/>
                </a:ext>
              </a:extLst>
            </p:cNvPr>
            <p:cNvSpPr>
              <a:spLocks noChangeArrowheads="1"/>
            </p:cNvSpPr>
            <p:nvPr/>
          </p:nvSpPr>
          <p:spPr bwMode="auto">
            <a:xfrm flipV="1">
              <a:off x="6958" y="1477"/>
              <a:ext cx="171" cy="844"/>
            </a:xfrm>
            <a:prstGeom prst="curvedLeftArrow">
              <a:avLst>
                <a:gd name="adj1" fmla="val 44353"/>
                <a:gd name="adj2" fmla="val 278157"/>
                <a:gd name="adj3" fmla="val 50000"/>
              </a:avLst>
            </a:prstGeom>
            <a:solidFill>
              <a:sysClr val="windowText" lastClr="00000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 Box 48">
              <a:extLst>
                <a:ext uri="{FF2B5EF4-FFF2-40B4-BE49-F238E27FC236}">
                  <a16:creationId xmlns:a16="http://schemas.microsoft.com/office/drawing/2014/main" id="{B343F2A1-6388-4177-89D2-502ADAE8A556}"/>
                </a:ext>
              </a:extLst>
            </p:cNvPr>
            <p:cNvSpPr txBox="1">
              <a:spLocks noChangeArrowheads="1"/>
            </p:cNvSpPr>
            <p:nvPr/>
          </p:nvSpPr>
          <p:spPr bwMode="auto">
            <a:xfrm>
              <a:off x="747" y="2563"/>
              <a:ext cx="626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1" u="none" strike="noStrike" kern="0" cap="none" spc="0" normalizeH="0" baseline="0" noProof="0">
                  <a:ln>
                    <a:noFill/>
                  </a:ln>
                  <a:solidFill>
                    <a:prstClr val="black"/>
                  </a:solidFill>
                  <a:effectLst/>
                  <a:uLnTx/>
                  <a:uFillTx/>
                  <a:latin typeface="Arial Narrow" panose="020B0606020202030204" pitchFamily="34" charset="0"/>
                  <a:ea typeface="+mn-ea"/>
                  <a:cs typeface="+mn-cs"/>
                </a:rPr>
                <a:t>INTERNAL PROCESSES</a:t>
              </a:r>
            </a:p>
          </p:txBody>
        </p:sp>
        <p:sp>
          <p:nvSpPr>
            <p:cNvPr id="38" name="AutoShape 57">
              <a:extLst>
                <a:ext uri="{FF2B5EF4-FFF2-40B4-BE49-F238E27FC236}">
                  <a16:creationId xmlns:a16="http://schemas.microsoft.com/office/drawing/2014/main" id="{EEC7EDE2-B4E3-40BC-9814-A8C34EB2180B}"/>
                </a:ext>
              </a:extLst>
            </p:cNvPr>
            <p:cNvSpPr>
              <a:spLocks noChangeArrowheads="1"/>
            </p:cNvSpPr>
            <p:nvPr/>
          </p:nvSpPr>
          <p:spPr bwMode="auto">
            <a:xfrm flipH="1" flipV="1">
              <a:off x="576" y="748"/>
              <a:ext cx="228" cy="729"/>
            </a:xfrm>
            <a:prstGeom prst="curvedLeftArrow">
              <a:avLst>
                <a:gd name="adj1" fmla="val 23551"/>
                <a:gd name="adj2" fmla="val 147656"/>
                <a:gd name="adj3" fmla="val 50000"/>
              </a:avLst>
            </a:prstGeom>
            <a:solidFill>
              <a:sysClr val="windowText" lastClr="00000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AutoShape 57">
              <a:extLst>
                <a:ext uri="{FF2B5EF4-FFF2-40B4-BE49-F238E27FC236}">
                  <a16:creationId xmlns:a16="http://schemas.microsoft.com/office/drawing/2014/main" id="{FE3182D6-1801-4F51-B35D-10E5193B23DE}"/>
                </a:ext>
              </a:extLst>
            </p:cNvPr>
            <p:cNvSpPr>
              <a:spLocks noChangeArrowheads="1"/>
            </p:cNvSpPr>
            <p:nvPr/>
          </p:nvSpPr>
          <p:spPr bwMode="auto">
            <a:xfrm flipV="1">
              <a:off x="6901" y="726"/>
              <a:ext cx="228" cy="730"/>
            </a:xfrm>
            <a:prstGeom prst="curvedLeftArrow">
              <a:avLst>
                <a:gd name="adj1" fmla="val 23583"/>
                <a:gd name="adj2" fmla="val 147859"/>
                <a:gd name="adj3" fmla="val 50000"/>
              </a:avLst>
            </a:prstGeom>
            <a:solidFill>
              <a:sysClr val="windowText" lastClr="00000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Text Box 56">
              <a:extLst>
                <a:ext uri="{FF2B5EF4-FFF2-40B4-BE49-F238E27FC236}">
                  <a16:creationId xmlns:a16="http://schemas.microsoft.com/office/drawing/2014/main" id="{B07CD075-8CB6-4B0A-9DDA-2F0687637021}"/>
                </a:ext>
              </a:extLst>
            </p:cNvPr>
            <p:cNvSpPr txBox="1">
              <a:spLocks noChangeArrowheads="1"/>
            </p:cNvSpPr>
            <p:nvPr/>
          </p:nvSpPr>
          <p:spPr bwMode="auto">
            <a:xfrm>
              <a:off x="3026" y="2228"/>
              <a:ext cx="19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Know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Technology</a:t>
              </a:r>
            </a:p>
          </p:txBody>
        </p:sp>
        <p:sp>
          <p:nvSpPr>
            <p:cNvPr id="41" name="AutoShape 55">
              <a:extLst>
                <a:ext uri="{FF2B5EF4-FFF2-40B4-BE49-F238E27FC236}">
                  <a16:creationId xmlns:a16="http://schemas.microsoft.com/office/drawing/2014/main" id="{590319DF-29EA-453C-AADC-4A09B46D24C4}"/>
                </a:ext>
              </a:extLst>
            </p:cNvPr>
            <p:cNvSpPr>
              <a:spLocks noChangeArrowheads="1"/>
            </p:cNvSpPr>
            <p:nvPr/>
          </p:nvSpPr>
          <p:spPr bwMode="auto">
            <a:xfrm>
              <a:off x="918" y="1540"/>
              <a:ext cx="1538"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Text Box 56">
              <a:extLst>
                <a:ext uri="{FF2B5EF4-FFF2-40B4-BE49-F238E27FC236}">
                  <a16:creationId xmlns:a16="http://schemas.microsoft.com/office/drawing/2014/main" id="{838BD2C0-FE0E-4BCA-B564-B102C7EE714A}"/>
                </a:ext>
              </a:extLst>
            </p:cNvPr>
            <p:cNvSpPr txBox="1">
              <a:spLocks noChangeArrowheads="1"/>
            </p:cNvSpPr>
            <p:nvPr/>
          </p:nvSpPr>
          <p:spPr bwMode="auto">
            <a:xfrm>
              <a:off x="918" y="1525"/>
              <a:ext cx="14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Partner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with Students</a:t>
              </a:r>
            </a:p>
          </p:txBody>
        </p:sp>
        <p:sp>
          <p:nvSpPr>
            <p:cNvPr id="43" name="AutoShape 59">
              <a:extLst>
                <a:ext uri="{FF2B5EF4-FFF2-40B4-BE49-F238E27FC236}">
                  <a16:creationId xmlns:a16="http://schemas.microsoft.com/office/drawing/2014/main" id="{64EFCEB9-4D34-4E35-8805-EE58A5D7D572}"/>
                </a:ext>
              </a:extLst>
            </p:cNvPr>
            <p:cNvSpPr>
              <a:spLocks noChangeArrowheads="1"/>
            </p:cNvSpPr>
            <p:nvPr/>
          </p:nvSpPr>
          <p:spPr bwMode="auto">
            <a:xfrm>
              <a:off x="3140" y="1540"/>
              <a:ext cx="1710"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Text Box 60">
              <a:extLst>
                <a:ext uri="{FF2B5EF4-FFF2-40B4-BE49-F238E27FC236}">
                  <a16:creationId xmlns:a16="http://schemas.microsoft.com/office/drawing/2014/main" id="{3DC2DF29-CD90-48ED-AB11-6753F13A490A}"/>
                </a:ext>
              </a:extLst>
            </p:cNvPr>
            <p:cNvSpPr txBox="1">
              <a:spLocks noChangeArrowheads="1"/>
            </p:cNvSpPr>
            <p:nvPr/>
          </p:nvSpPr>
          <p:spPr bwMode="auto">
            <a:xfrm>
              <a:off x="3288" y="1525"/>
              <a:ext cx="14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Partner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with Parents</a:t>
              </a:r>
            </a:p>
          </p:txBody>
        </p:sp>
        <p:sp>
          <p:nvSpPr>
            <p:cNvPr id="45" name="AutoShape 64">
              <a:extLst>
                <a:ext uri="{FF2B5EF4-FFF2-40B4-BE49-F238E27FC236}">
                  <a16:creationId xmlns:a16="http://schemas.microsoft.com/office/drawing/2014/main" id="{80D68AA0-3112-4B8F-8C8F-C75405F32163}"/>
                </a:ext>
              </a:extLst>
            </p:cNvPr>
            <p:cNvSpPr>
              <a:spLocks noChangeArrowheads="1"/>
            </p:cNvSpPr>
            <p:nvPr/>
          </p:nvSpPr>
          <p:spPr bwMode="auto">
            <a:xfrm>
              <a:off x="5249" y="1540"/>
              <a:ext cx="1588"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Rectangle 66">
              <a:extLst>
                <a:ext uri="{FF2B5EF4-FFF2-40B4-BE49-F238E27FC236}">
                  <a16:creationId xmlns:a16="http://schemas.microsoft.com/office/drawing/2014/main" id="{8E0B9DF9-906A-400F-ACDE-13F87D233753}"/>
                </a:ext>
              </a:extLst>
            </p:cNvPr>
            <p:cNvSpPr>
              <a:spLocks noChangeArrowheads="1"/>
            </p:cNvSpPr>
            <p:nvPr/>
          </p:nvSpPr>
          <p:spPr bwMode="auto">
            <a:xfrm>
              <a:off x="5420" y="1525"/>
              <a:ext cx="125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Partner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with the Community</a:t>
              </a:r>
            </a:p>
          </p:txBody>
        </p:sp>
        <p:sp>
          <p:nvSpPr>
            <p:cNvPr id="47" name="AutoShape 55">
              <a:extLst>
                <a:ext uri="{FF2B5EF4-FFF2-40B4-BE49-F238E27FC236}">
                  <a16:creationId xmlns:a16="http://schemas.microsoft.com/office/drawing/2014/main" id="{CD0904D1-3A19-48DA-B3F6-882D7BAFAF97}"/>
                </a:ext>
              </a:extLst>
            </p:cNvPr>
            <p:cNvSpPr>
              <a:spLocks noChangeArrowheads="1"/>
            </p:cNvSpPr>
            <p:nvPr/>
          </p:nvSpPr>
          <p:spPr bwMode="auto">
            <a:xfrm>
              <a:off x="918" y="2994"/>
              <a:ext cx="1481"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AutoShape 55">
              <a:extLst>
                <a:ext uri="{FF2B5EF4-FFF2-40B4-BE49-F238E27FC236}">
                  <a16:creationId xmlns:a16="http://schemas.microsoft.com/office/drawing/2014/main" id="{A0021905-978C-4292-8A19-27C3EAE6EB47}"/>
                </a:ext>
              </a:extLst>
            </p:cNvPr>
            <p:cNvSpPr>
              <a:spLocks noChangeArrowheads="1"/>
            </p:cNvSpPr>
            <p:nvPr/>
          </p:nvSpPr>
          <p:spPr bwMode="auto">
            <a:xfrm>
              <a:off x="2560" y="2994"/>
              <a:ext cx="1326"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AutoShape 55">
              <a:extLst>
                <a:ext uri="{FF2B5EF4-FFF2-40B4-BE49-F238E27FC236}">
                  <a16:creationId xmlns:a16="http://schemas.microsoft.com/office/drawing/2014/main" id="{1DEB9918-0785-440E-B825-76421B918B54}"/>
                </a:ext>
              </a:extLst>
            </p:cNvPr>
            <p:cNvSpPr>
              <a:spLocks noChangeArrowheads="1"/>
            </p:cNvSpPr>
            <p:nvPr/>
          </p:nvSpPr>
          <p:spPr bwMode="auto">
            <a:xfrm>
              <a:off x="4044" y="2994"/>
              <a:ext cx="1317"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AutoShape 55">
              <a:extLst>
                <a:ext uri="{FF2B5EF4-FFF2-40B4-BE49-F238E27FC236}">
                  <a16:creationId xmlns:a16="http://schemas.microsoft.com/office/drawing/2014/main" id="{037E0D98-5930-4644-A5C9-6006825C78C9}"/>
                </a:ext>
              </a:extLst>
            </p:cNvPr>
            <p:cNvSpPr>
              <a:spLocks noChangeArrowheads="1"/>
            </p:cNvSpPr>
            <p:nvPr/>
          </p:nvSpPr>
          <p:spPr bwMode="auto">
            <a:xfrm>
              <a:off x="5526" y="2994"/>
              <a:ext cx="1275" cy="257"/>
            </a:xfrm>
            <a:prstGeom prst="roundRect">
              <a:avLst>
                <a:gd name="adj" fmla="val 16667"/>
              </a:avLst>
            </a:prstGeom>
            <a:solidFill>
              <a:sysClr val="window" lastClr="FFFFFF"/>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Rectangle 66">
              <a:extLst>
                <a:ext uri="{FF2B5EF4-FFF2-40B4-BE49-F238E27FC236}">
                  <a16:creationId xmlns:a16="http://schemas.microsoft.com/office/drawing/2014/main" id="{6FACE5F0-3422-4F33-A46D-3F3F6D942C98}"/>
                </a:ext>
              </a:extLst>
            </p:cNvPr>
            <p:cNvSpPr>
              <a:spLocks noChangeArrowheads="1"/>
            </p:cNvSpPr>
            <p:nvPr/>
          </p:nvSpPr>
          <p:spPr bwMode="auto">
            <a:xfrm>
              <a:off x="2570" y="2977"/>
              <a:ext cx="13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Manage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Finances and Personnel</a:t>
              </a:r>
            </a:p>
          </p:txBody>
        </p:sp>
        <p:sp>
          <p:nvSpPr>
            <p:cNvPr id="52" name="Rectangle 66">
              <a:extLst>
                <a:ext uri="{FF2B5EF4-FFF2-40B4-BE49-F238E27FC236}">
                  <a16:creationId xmlns:a16="http://schemas.microsoft.com/office/drawing/2014/main" id="{6299B671-4C7F-4006-80DA-576209C01EF8}"/>
                </a:ext>
              </a:extLst>
            </p:cNvPr>
            <p:cNvSpPr>
              <a:spLocks noChangeArrowheads="1"/>
            </p:cNvSpPr>
            <p:nvPr/>
          </p:nvSpPr>
          <p:spPr bwMode="auto">
            <a:xfrm>
              <a:off x="4121" y="2977"/>
              <a:ext cx="11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Manage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Perceptions</a:t>
              </a:r>
            </a:p>
          </p:txBody>
        </p:sp>
        <p:sp>
          <p:nvSpPr>
            <p:cNvPr id="53" name="Text Box 60">
              <a:extLst>
                <a:ext uri="{FF2B5EF4-FFF2-40B4-BE49-F238E27FC236}">
                  <a16:creationId xmlns:a16="http://schemas.microsoft.com/office/drawing/2014/main" id="{8DC2B1F7-A339-4CDD-A203-3528ABE1AB57}"/>
                </a:ext>
              </a:extLst>
            </p:cNvPr>
            <p:cNvSpPr txBox="1">
              <a:spLocks noChangeArrowheads="1"/>
            </p:cNvSpPr>
            <p:nvPr/>
          </p:nvSpPr>
          <p:spPr bwMode="auto">
            <a:xfrm>
              <a:off x="5532" y="2977"/>
              <a:ext cx="126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Maintain a Safe Learning Environment</a:t>
              </a:r>
            </a:p>
          </p:txBody>
        </p:sp>
        <p:sp>
          <p:nvSpPr>
            <p:cNvPr id="54" name="Text Box 65">
              <a:extLst>
                <a:ext uri="{FF2B5EF4-FFF2-40B4-BE49-F238E27FC236}">
                  <a16:creationId xmlns:a16="http://schemas.microsoft.com/office/drawing/2014/main" id="{CAFFCEA5-412D-4DD0-BCF8-0C8A3A21CE03}"/>
                </a:ext>
              </a:extLst>
            </p:cNvPr>
            <p:cNvSpPr txBox="1">
              <a:spLocks noChangeArrowheads="1"/>
            </p:cNvSpPr>
            <p:nvPr/>
          </p:nvSpPr>
          <p:spPr bwMode="auto">
            <a:xfrm>
              <a:off x="918" y="2977"/>
              <a:ext cx="14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Manage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prstClr val="black"/>
                  </a:solidFill>
                  <a:effectLst/>
                  <a:uLnTx/>
                  <a:uFillTx/>
                  <a:latin typeface="Arial" panose="020B0604020202020204" pitchFamily="34" charset="0"/>
                  <a:ea typeface="+mn-ea"/>
                  <a:cs typeface="+mn-cs"/>
                </a:rPr>
                <a:t>Processes and Projects</a:t>
              </a:r>
            </a:p>
          </p:txBody>
        </p:sp>
      </p:grpSp>
      <p:sp>
        <p:nvSpPr>
          <p:cNvPr id="56" name="TextBox 1">
            <a:extLst>
              <a:ext uri="{FF2B5EF4-FFF2-40B4-BE49-F238E27FC236}">
                <a16:creationId xmlns:a16="http://schemas.microsoft.com/office/drawing/2014/main" id="{F40475C9-1E48-43F3-8B99-E93F0280EF13}"/>
              </a:ext>
            </a:extLst>
          </p:cNvPr>
          <p:cNvSpPr txBox="1">
            <a:spLocks noChangeArrowheads="1"/>
          </p:cNvSpPr>
          <p:nvPr/>
        </p:nvSpPr>
        <p:spPr bwMode="auto">
          <a:xfrm>
            <a:off x="10147407" y="862806"/>
            <a:ext cx="180975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STRATEGIC 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Priority 1: </a:t>
            </a:r>
            <a:r>
              <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Get students reading on grade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Priority 2: </a:t>
            </a:r>
            <a:r>
              <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successful on the Georgia Milestones.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Priority 3: </a:t>
            </a:r>
            <a:r>
              <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Increase the number of students in school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Priority 4: </a:t>
            </a:r>
            <a:r>
              <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 the knowing-doing gap.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Priority 5: </a:t>
            </a:r>
            <a:r>
              <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 hard to support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Priority 6: </a:t>
            </a:r>
            <a:r>
              <a:rPr kumimoji="0" lang="en-US" altLang="en-US" sz="1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Establish   a culture of accountability for everyone.</a:t>
            </a:r>
          </a:p>
        </p:txBody>
      </p:sp>
      <p:sp>
        <p:nvSpPr>
          <p:cNvPr id="57" name="TextBox 4">
            <a:extLst>
              <a:ext uri="{FF2B5EF4-FFF2-40B4-BE49-F238E27FC236}">
                <a16:creationId xmlns:a16="http://schemas.microsoft.com/office/drawing/2014/main" id="{146E8A6F-32D3-4FD0-8366-2A2241B6020E}"/>
              </a:ext>
            </a:extLst>
          </p:cNvPr>
          <p:cNvSpPr txBox="1">
            <a:spLocks noChangeArrowheads="1"/>
          </p:cNvSpPr>
          <p:nvPr/>
        </p:nvSpPr>
        <p:spPr bwMode="auto">
          <a:xfrm>
            <a:off x="3120322" y="779286"/>
            <a:ext cx="4549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Overriding Objective = CCRPI &gt; 70</a:t>
            </a:r>
          </a:p>
        </p:txBody>
      </p:sp>
      <p:sp>
        <p:nvSpPr>
          <p:cNvPr id="58" name="TextBox 57">
            <a:extLst>
              <a:ext uri="{FF2B5EF4-FFF2-40B4-BE49-F238E27FC236}">
                <a16:creationId xmlns:a16="http://schemas.microsoft.com/office/drawing/2014/main" id="{8233F430-FC65-4BF7-977B-36BCD90CEFCF}"/>
              </a:ext>
            </a:extLst>
          </p:cNvPr>
          <p:cNvSpPr txBox="1"/>
          <p:nvPr/>
        </p:nvSpPr>
        <p:spPr>
          <a:xfrm>
            <a:off x="705036" y="46288"/>
            <a:ext cx="9253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Franklin Gothic Medium" panose="020B0603020102020204" pitchFamily="34" charset="0"/>
                <a:ea typeface="+mn-ea"/>
                <a:cs typeface="Arial" panose="020B0604020202020204" pitchFamily="34" charset="0"/>
              </a:rPr>
              <a:t>VICTORY IN OUR SCHOOLS</a:t>
            </a:r>
          </a:p>
        </p:txBody>
      </p:sp>
    </p:spTree>
    <p:extLst>
      <p:ext uri="{BB962C8B-B14F-4D97-AF65-F5344CB8AC3E}">
        <p14:creationId xmlns:p14="http://schemas.microsoft.com/office/powerpoint/2010/main" val="396333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4">
            <a:extLst>
              <a:ext uri="{FF2B5EF4-FFF2-40B4-BE49-F238E27FC236}">
                <a16:creationId xmlns:a16="http://schemas.microsoft.com/office/drawing/2014/main" id="{146E8A6F-32D3-4FD0-8366-2A2241B6020E}"/>
              </a:ext>
            </a:extLst>
          </p:cNvPr>
          <p:cNvSpPr txBox="1">
            <a:spLocks noChangeArrowheads="1"/>
          </p:cNvSpPr>
          <p:nvPr/>
        </p:nvSpPr>
        <p:spPr bwMode="auto">
          <a:xfrm>
            <a:off x="3120322" y="779286"/>
            <a:ext cx="4549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Overriding Objective = CCRPI &gt; 70</a:t>
            </a:r>
          </a:p>
        </p:txBody>
      </p:sp>
      <p:pic>
        <p:nvPicPr>
          <p:cNvPr id="4100" name="Picture 4">
            <a:extLst>
              <a:ext uri="{FF2B5EF4-FFF2-40B4-BE49-F238E27FC236}">
                <a16:creationId xmlns:a16="http://schemas.microsoft.com/office/drawing/2014/main" id="{22B0DD8B-F66D-2F5E-BEA0-9ED91A340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10391"/>
            <a:ext cx="11492647" cy="641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66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4"/>
          <p:cNvSpPr txBox="1">
            <a:spLocks noGrp="1"/>
          </p:cNvSpPr>
          <p:nvPr>
            <p:ph type="title"/>
          </p:nvPr>
        </p:nvSpPr>
        <p:spPr>
          <a:xfrm>
            <a:off x="4984631" y="10909"/>
            <a:ext cx="7095801" cy="1424792"/>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400" dirty="0"/>
              <a:t>Agenda  for 11.3.22</a:t>
            </a:r>
            <a:endParaRPr sz="5400" dirty="0"/>
          </a:p>
        </p:txBody>
      </p:sp>
      <p:sp>
        <p:nvSpPr>
          <p:cNvPr id="1744" name="Google Shape;1744;p24"/>
          <p:cNvSpPr txBox="1">
            <a:spLocks noGrp="1"/>
          </p:cNvSpPr>
          <p:nvPr>
            <p:ph type="body" idx="1"/>
          </p:nvPr>
        </p:nvSpPr>
        <p:spPr>
          <a:xfrm>
            <a:off x="5916070" y="847725"/>
            <a:ext cx="6021920" cy="2667000"/>
          </a:xfrm>
          <a:prstGeom prst="rect">
            <a:avLst/>
          </a:prstGeom>
        </p:spPr>
        <p:txBody>
          <a:bodyPr spcFirstLastPara="1" wrap="square" lIns="121900" tIns="121900" rIns="121900" bIns="121900" anchor="t" anchorCtr="0">
            <a:noAutofit/>
          </a:bodyPr>
          <a:lstStyle/>
          <a:p>
            <a:pPr marL="107950" indent="0">
              <a:buNone/>
            </a:pPr>
            <a:r>
              <a:rPr lang="en-US" sz="2000" dirty="0"/>
              <a:t>Welcome </a:t>
            </a:r>
          </a:p>
          <a:p>
            <a:pPr marL="107950" indent="0">
              <a:buNone/>
            </a:pPr>
            <a:r>
              <a:rPr lang="en-US" sz="2000" dirty="0"/>
              <a:t>- Mrs. Kristy Graham, Principal</a:t>
            </a:r>
          </a:p>
          <a:p>
            <a:pPr marL="107950" indent="0">
              <a:buNone/>
            </a:pPr>
            <a:endParaRPr lang="en-US" sz="2000" dirty="0">
              <a:highlight>
                <a:srgbClr val="FFFF00"/>
              </a:highlight>
            </a:endParaRPr>
          </a:p>
          <a:p>
            <a:pPr marL="107950" indent="0">
              <a:buNone/>
            </a:pPr>
            <a:r>
              <a:rPr lang="en-US" sz="2000" dirty="0">
                <a:highlight>
                  <a:srgbClr val="FFFF00"/>
                </a:highlight>
              </a:rPr>
              <a:t>Presentation of GSE standards, BCSD Curriculum, and Assessments</a:t>
            </a:r>
          </a:p>
          <a:p>
            <a:pPr marL="107950" indent="0">
              <a:buNone/>
            </a:pPr>
            <a:r>
              <a:rPr lang="en-US" sz="2000" dirty="0">
                <a:highlight>
                  <a:srgbClr val="FFFF00"/>
                </a:highlight>
              </a:rPr>
              <a:t>- Mrs. Benton &amp; Mrs. Sawyer</a:t>
            </a:r>
          </a:p>
          <a:p>
            <a:pPr marL="107950" indent="0">
              <a:buNone/>
            </a:pPr>
            <a:endParaRPr lang="en-US" sz="2000" dirty="0"/>
          </a:p>
          <a:p>
            <a:pPr marL="107950" indent="0">
              <a:buNone/>
            </a:pPr>
            <a:r>
              <a:rPr lang="en-US" sz="2000" dirty="0"/>
              <a:t>Special Guest &amp; Performance</a:t>
            </a:r>
          </a:p>
          <a:p>
            <a:pPr marL="107950" indent="0">
              <a:buNone/>
            </a:pPr>
            <a:r>
              <a:rPr lang="en-US" sz="2000" dirty="0"/>
              <a:t>- Mrs. Redding </a:t>
            </a:r>
          </a:p>
          <a:p>
            <a:pPr marL="107950" indent="0">
              <a:buNone/>
            </a:pPr>
            <a:r>
              <a:rPr lang="en-US" sz="2000" dirty="0"/>
              <a:t>- VA </a:t>
            </a:r>
            <a:r>
              <a:rPr lang="en-US" sz="2000" dirty="0" err="1"/>
              <a:t>CheerLEADERS</a:t>
            </a:r>
            <a:endParaRPr lang="en-US" sz="2000" dirty="0"/>
          </a:p>
          <a:p>
            <a:pPr marL="107950" indent="0">
              <a:buNone/>
            </a:pPr>
            <a:endParaRPr lang="en-US" sz="2000" dirty="0"/>
          </a:p>
          <a:p>
            <a:pPr marL="107950" indent="0">
              <a:buNone/>
            </a:pPr>
            <a:r>
              <a:rPr lang="en-US" sz="2000" dirty="0"/>
              <a:t>Hotdog Dinner</a:t>
            </a:r>
          </a:p>
          <a:p>
            <a:pPr marL="107950" indent="0">
              <a:buNone/>
            </a:pPr>
            <a:r>
              <a:rPr lang="en-US" sz="2000" dirty="0"/>
              <a:t>- Grill Master Cote</a:t>
            </a:r>
          </a:p>
          <a:p>
            <a:pPr marL="107950" indent="0">
              <a:buNone/>
            </a:pPr>
            <a:endParaRPr lang="en-US" sz="2000" dirty="0"/>
          </a:p>
          <a:p>
            <a:pPr marL="107950" indent="0">
              <a:buNone/>
            </a:pPr>
            <a:r>
              <a:rPr lang="en-US" sz="2000" dirty="0"/>
              <a:t>Read </a:t>
            </a:r>
            <a:r>
              <a:rPr lang="en-US" sz="2000" dirty="0" err="1"/>
              <a:t>Alouds</a:t>
            </a:r>
            <a:r>
              <a:rPr lang="en-US" sz="2000" dirty="0"/>
              <a:t> and Literacy Activities</a:t>
            </a:r>
          </a:p>
          <a:p>
            <a:pPr marL="107950" indent="0">
              <a:buNone/>
            </a:pPr>
            <a:r>
              <a:rPr lang="en-US" sz="2000" dirty="0"/>
              <a:t>- Vineville Teachers and Staff</a:t>
            </a:r>
            <a:endParaRPr lang="en-US" dirty="0"/>
          </a:p>
          <a:p>
            <a:pPr marL="107950" indent="0">
              <a:buNone/>
            </a:pPr>
            <a:endParaRPr lang="en-US" sz="2000" dirty="0"/>
          </a:p>
          <a:p>
            <a:pPr marL="107950" indent="0">
              <a:buNone/>
            </a:pPr>
            <a:endParaRPr lang="en-US" sz="2000" dirty="0"/>
          </a:p>
          <a:p>
            <a:pPr marL="457200" lvl="0" indent="0" algn="l" rtl="0">
              <a:spcBef>
                <a:spcPts val="2100"/>
              </a:spcBef>
              <a:spcAft>
                <a:spcPts val="2100"/>
              </a:spcAft>
              <a:buNone/>
            </a:pPr>
            <a:endParaRPr dirty="0"/>
          </a:p>
        </p:txBody>
      </p:sp>
      <p:grpSp>
        <p:nvGrpSpPr>
          <p:cNvPr id="42" name="Group 41">
            <a:extLst>
              <a:ext uri="{FF2B5EF4-FFF2-40B4-BE49-F238E27FC236}">
                <a16:creationId xmlns:a16="http://schemas.microsoft.com/office/drawing/2014/main" id="{202454BE-0244-6A4C-1B89-98CF797287EB}"/>
              </a:ext>
            </a:extLst>
          </p:cNvPr>
          <p:cNvGrpSpPr/>
          <p:nvPr/>
        </p:nvGrpSpPr>
        <p:grpSpPr>
          <a:xfrm>
            <a:off x="4815203" y="1131475"/>
            <a:ext cx="908510" cy="4470335"/>
            <a:chOff x="5710553" y="1822254"/>
            <a:chExt cx="908510" cy="4347399"/>
          </a:xfrm>
        </p:grpSpPr>
        <p:grpSp>
          <p:nvGrpSpPr>
            <p:cNvPr id="1790" name="Google Shape;1790;p24"/>
            <p:cNvGrpSpPr/>
            <p:nvPr/>
          </p:nvGrpSpPr>
          <p:grpSpPr>
            <a:xfrm>
              <a:off x="5710553" y="4431135"/>
              <a:ext cx="855914" cy="524442"/>
              <a:chOff x="3324260" y="1643056"/>
              <a:chExt cx="5543061" cy="3570968"/>
            </a:xfrm>
          </p:grpSpPr>
          <p:grpSp>
            <p:nvGrpSpPr>
              <p:cNvPr id="1791" name="Google Shape;1791;p24"/>
              <p:cNvGrpSpPr/>
              <p:nvPr/>
            </p:nvGrpSpPr>
            <p:grpSpPr>
              <a:xfrm>
                <a:off x="3324260" y="2612776"/>
                <a:ext cx="5473358" cy="2601248"/>
                <a:chOff x="3324260" y="2612776"/>
                <a:chExt cx="5473358" cy="2601248"/>
              </a:xfrm>
            </p:grpSpPr>
            <p:sp>
              <p:nvSpPr>
                <p:cNvPr id="1792" name="Google Shape;1792;p24"/>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24"/>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94" name="Google Shape;1794;p24"/>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5" name="Google Shape;1795;p24"/>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96" name="Google Shape;1796;p24"/>
              <p:cNvGrpSpPr/>
              <p:nvPr/>
            </p:nvGrpSpPr>
            <p:grpSpPr>
              <a:xfrm>
                <a:off x="3373290" y="1643056"/>
                <a:ext cx="5494031" cy="2601248"/>
                <a:chOff x="3373290" y="1643056"/>
                <a:chExt cx="5494031" cy="2601248"/>
              </a:xfrm>
            </p:grpSpPr>
            <p:sp>
              <p:nvSpPr>
                <p:cNvPr id="1797" name="Google Shape;1797;p24"/>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24"/>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99" name="Google Shape;1799;p24"/>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24"/>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24"/>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2" name="Google Shape;1802;p24"/>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3" name="Google Shape;1803;p24"/>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24"/>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24"/>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24"/>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24"/>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24"/>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24"/>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24"/>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24"/>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24"/>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24"/>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24"/>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24"/>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24"/>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7" name="Google Shape;1817;p24"/>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8" name="Google Shape;1818;p24"/>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9" name="Google Shape;1819;p24"/>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0" name="Google Shape;1820;p24"/>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1" name="Google Shape;1821;p24"/>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2" name="Google Shape;1822;p24"/>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3" name="Google Shape;1823;p24"/>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4" name="Google Shape;1824;p24"/>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5" name="Google Shape;1825;p24"/>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6" name="Google Shape;1826;p24"/>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24"/>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8" name="Google Shape;1828;p24"/>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9" name="Google Shape;1829;p24"/>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0" name="Google Shape;1830;p24"/>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1" name="Google Shape;1831;p24"/>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2" name="Google Shape;1832;p24"/>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3" name="Google Shape;1833;p24"/>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4" name="Google Shape;1834;p24"/>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35" name="Google Shape;1835;p24"/>
            <p:cNvGrpSpPr/>
            <p:nvPr/>
          </p:nvGrpSpPr>
          <p:grpSpPr>
            <a:xfrm>
              <a:off x="5722779" y="5618546"/>
              <a:ext cx="862281" cy="551107"/>
              <a:chOff x="3283025" y="1461494"/>
              <a:chExt cx="5584296" cy="3752530"/>
            </a:xfrm>
          </p:grpSpPr>
          <p:grpSp>
            <p:nvGrpSpPr>
              <p:cNvPr id="1836" name="Google Shape;1836;p24"/>
              <p:cNvGrpSpPr/>
              <p:nvPr/>
            </p:nvGrpSpPr>
            <p:grpSpPr>
              <a:xfrm>
                <a:off x="3324260" y="2612776"/>
                <a:ext cx="5473358" cy="2601248"/>
                <a:chOff x="3324260" y="2612776"/>
                <a:chExt cx="5473358" cy="2601248"/>
              </a:xfrm>
            </p:grpSpPr>
            <p:sp>
              <p:nvSpPr>
                <p:cNvPr id="1837" name="Google Shape;1837;p24"/>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8" name="Google Shape;1838;p24"/>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39" name="Google Shape;1839;p24"/>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0" name="Google Shape;1840;p24"/>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41" name="Google Shape;1841;p24"/>
              <p:cNvGrpSpPr/>
              <p:nvPr/>
            </p:nvGrpSpPr>
            <p:grpSpPr>
              <a:xfrm>
                <a:off x="3283025" y="1461494"/>
                <a:ext cx="5584296" cy="2782810"/>
                <a:chOff x="3283025" y="1461494"/>
                <a:chExt cx="5584296" cy="2782810"/>
              </a:xfrm>
            </p:grpSpPr>
            <p:sp>
              <p:nvSpPr>
                <p:cNvPr id="1842" name="Google Shape;1842;p24"/>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24"/>
                <p:cNvSpPr/>
                <p:nvPr/>
              </p:nvSpPr>
              <p:spPr>
                <a:xfrm>
                  <a:off x="3283025" y="1461494"/>
                  <a:ext cx="5417761" cy="2327575"/>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44" name="Google Shape;1844;p24"/>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5" name="Google Shape;1845;p24"/>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6" name="Google Shape;1846;p24"/>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7" name="Google Shape;1847;p24"/>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24"/>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24"/>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0" name="Google Shape;1850;p24"/>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1" name="Google Shape;1851;p24"/>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2" name="Google Shape;1852;p24"/>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3" name="Google Shape;1853;p24"/>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24"/>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5" name="Google Shape;1855;p24"/>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6" name="Google Shape;1856;p24"/>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7" name="Google Shape;1857;p24"/>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8" name="Google Shape;1858;p24"/>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9" name="Google Shape;1859;p24"/>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0" name="Google Shape;1860;p24"/>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1" name="Google Shape;1861;p24"/>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2" name="Google Shape;1862;p24"/>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3" name="Google Shape;1863;p24"/>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4" name="Google Shape;1864;p24"/>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5" name="Google Shape;1865;p24"/>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6" name="Google Shape;1866;p24"/>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24"/>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8" name="Google Shape;1868;p24"/>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9" name="Google Shape;1869;p24"/>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24"/>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1" name="Google Shape;1871;p24"/>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2" name="Google Shape;1872;p24"/>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3" name="Google Shape;1873;p24"/>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4" name="Google Shape;1874;p24"/>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24"/>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24"/>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24"/>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8" name="Google Shape;1878;p24"/>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9" name="Google Shape;1879;p24"/>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 name="Google Shape;1745;p24">
              <a:extLst>
                <a:ext uri="{FF2B5EF4-FFF2-40B4-BE49-F238E27FC236}">
                  <a16:creationId xmlns:a16="http://schemas.microsoft.com/office/drawing/2014/main" id="{0EA582AC-BFA5-9404-8AF5-2CC8AAC56B01}"/>
                </a:ext>
              </a:extLst>
            </p:cNvPr>
            <p:cNvGrpSpPr/>
            <p:nvPr/>
          </p:nvGrpSpPr>
          <p:grpSpPr>
            <a:xfrm>
              <a:off x="5729146" y="3074643"/>
              <a:ext cx="855914" cy="524442"/>
              <a:chOff x="3324260" y="1643056"/>
              <a:chExt cx="5543061" cy="3570968"/>
            </a:xfrm>
          </p:grpSpPr>
          <p:grpSp>
            <p:nvGrpSpPr>
              <p:cNvPr id="3" name="Google Shape;1746;p24">
                <a:extLst>
                  <a:ext uri="{FF2B5EF4-FFF2-40B4-BE49-F238E27FC236}">
                    <a16:creationId xmlns:a16="http://schemas.microsoft.com/office/drawing/2014/main" id="{613D30FD-8BEC-A36B-DA6C-553DAB9C2489}"/>
                  </a:ext>
                </a:extLst>
              </p:cNvPr>
              <p:cNvGrpSpPr/>
              <p:nvPr/>
            </p:nvGrpSpPr>
            <p:grpSpPr>
              <a:xfrm>
                <a:off x="3324260" y="2612776"/>
                <a:ext cx="5473358" cy="2601248"/>
                <a:chOff x="3324260" y="2612776"/>
                <a:chExt cx="5473358" cy="2601248"/>
              </a:xfrm>
            </p:grpSpPr>
            <p:sp>
              <p:nvSpPr>
                <p:cNvPr id="45" name="Google Shape;1747;p24">
                  <a:extLst>
                    <a:ext uri="{FF2B5EF4-FFF2-40B4-BE49-F238E27FC236}">
                      <a16:creationId xmlns:a16="http://schemas.microsoft.com/office/drawing/2014/main" id="{6A10DCA8-7AC6-1ACF-F054-A40F13279C40}"/>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748;p24">
                  <a:extLst>
                    <a:ext uri="{FF2B5EF4-FFF2-40B4-BE49-F238E27FC236}">
                      <a16:creationId xmlns:a16="http://schemas.microsoft.com/office/drawing/2014/main" id="{5CCA9136-B2E1-2DC0-5DD9-C1FB30B40C5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 name="Google Shape;1749;p24">
                <a:extLst>
                  <a:ext uri="{FF2B5EF4-FFF2-40B4-BE49-F238E27FC236}">
                    <a16:creationId xmlns:a16="http://schemas.microsoft.com/office/drawing/2014/main" id="{DAE34071-573A-EC34-4A60-88504D81ADC3}"/>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Google Shape;1750;p24">
                <a:extLst>
                  <a:ext uri="{FF2B5EF4-FFF2-40B4-BE49-F238E27FC236}">
                    <a16:creationId xmlns:a16="http://schemas.microsoft.com/office/drawing/2014/main" id="{ACA21F41-1D51-3395-3ACE-57BBF18A6FAE}"/>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 name="Google Shape;1751;p24">
                <a:extLst>
                  <a:ext uri="{FF2B5EF4-FFF2-40B4-BE49-F238E27FC236}">
                    <a16:creationId xmlns:a16="http://schemas.microsoft.com/office/drawing/2014/main" id="{423D3ADC-3AF4-7252-82A3-059289745E23}"/>
                  </a:ext>
                </a:extLst>
              </p:cNvPr>
              <p:cNvGrpSpPr/>
              <p:nvPr/>
            </p:nvGrpSpPr>
            <p:grpSpPr>
              <a:xfrm>
                <a:off x="3373290" y="1643056"/>
                <a:ext cx="5494031" cy="2601248"/>
                <a:chOff x="3373290" y="1643056"/>
                <a:chExt cx="5494031" cy="2601248"/>
              </a:xfrm>
            </p:grpSpPr>
            <p:sp>
              <p:nvSpPr>
                <p:cNvPr id="43" name="Google Shape;1752;p24">
                  <a:extLst>
                    <a:ext uri="{FF2B5EF4-FFF2-40B4-BE49-F238E27FC236}">
                      <a16:creationId xmlns:a16="http://schemas.microsoft.com/office/drawing/2014/main" id="{6CDE3890-45EF-525F-F5B7-A7E9990EBA53}"/>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753;p24">
                  <a:extLst>
                    <a:ext uri="{FF2B5EF4-FFF2-40B4-BE49-F238E27FC236}">
                      <a16:creationId xmlns:a16="http://schemas.microsoft.com/office/drawing/2014/main" id="{D70D56DF-DB0F-AC93-225C-80AB5CD353EF}"/>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 name="Google Shape;1754;p24">
                <a:extLst>
                  <a:ext uri="{FF2B5EF4-FFF2-40B4-BE49-F238E27FC236}">
                    <a16:creationId xmlns:a16="http://schemas.microsoft.com/office/drawing/2014/main" id="{EAF2AED4-28FC-BD8B-E851-5302668116B9}"/>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755;p24">
                <a:extLst>
                  <a:ext uri="{FF2B5EF4-FFF2-40B4-BE49-F238E27FC236}">
                    <a16:creationId xmlns:a16="http://schemas.microsoft.com/office/drawing/2014/main" id="{28288ED5-9EEA-245F-4CF8-204CD816077E}"/>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756;p24">
                <a:extLst>
                  <a:ext uri="{FF2B5EF4-FFF2-40B4-BE49-F238E27FC236}">
                    <a16:creationId xmlns:a16="http://schemas.microsoft.com/office/drawing/2014/main" id="{CC3F02DC-913C-E6B2-67F7-CA79CCFB540D}"/>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757;p24">
                <a:extLst>
                  <a:ext uri="{FF2B5EF4-FFF2-40B4-BE49-F238E27FC236}">
                    <a16:creationId xmlns:a16="http://schemas.microsoft.com/office/drawing/2014/main" id="{53C502DE-DDB7-EA06-584B-7CDA46B790C3}"/>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758;p24">
                <a:extLst>
                  <a:ext uri="{FF2B5EF4-FFF2-40B4-BE49-F238E27FC236}">
                    <a16:creationId xmlns:a16="http://schemas.microsoft.com/office/drawing/2014/main" id="{BCDEF44F-1BE3-6F80-92BB-072B603C507A}"/>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59;p24">
                <a:extLst>
                  <a:ext uri="{FF2B5EF4-FFF2-40B4-BE49-F238E27FC236}">
                    <a16:creationId xmlns:a16="http://schemas.microsoft.com/office/drawing/2014/main" id="{760CF43F-A891-9445-0815-FD355D417589}"/>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760;p24">
                <a:extLst>
                  <a:ext uri="{FF2B5EF4-FFF2-40B4-BE49-F238E27FC236}">
                    <a16:creationId xmlns:a16="http://schemas.microsoft.com/office/drawing/2014/main" id="{6CDAF9EB-CD73-CF4E-0D66-852A8C47736B}"/>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61;p24">
                <a:extLst>
                  <a:ext uri="{FF2B5EF4-FFF2-40B4-BE49-F238E27FC236}">
                    <a16:creationId xmlns:a16="http://schemas.microsoft.com/office/drawing/2014/main" id="{5FB5222B-A1C9-5AC6-6E83-339C96063A6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62;p24">
                <a:extLst>
                  <a:ext uri="{FF2B5EF4-FFF2-40B4-BE49-F238E27FC236}">
                    <a16:creationId xmlns:a16="http://schemas.microsoft.com/office/drawing/2014/main" id="{208445F4-B9E5-E4D7-8B09-745F1B4AB04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763;p24">
                <a:extLst>
                  <a:ext uri="{FF2B5EF4-FFF2-40B4-BE49-F238E27FC236}">
                    <a16:creationId xmlns:a16="http://schemas.microsoft.com/office/drawing/2014/main" id="{FC24035B-A493-7976-659F-335F49632C0F}"/>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64;p24">
                <a:extLst>
                  <a:ext uri="{FF2B5EF4-FFF2-40B4-BE49-F238E27FC236}">
                    <a16:creationId xmlns:a16="http://schemas.microsoft.com/office/drawing/2014/main" id="{869DA3BE-CF6E-F53B-DEC0-AC2AEC1D6190}"/>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765;p24">
                <a:extLst>
                  <a:ext uri="{FF2B5EF4-FFF2-40B4-BE49-F238E27FC236}">
                    <a16:creationId xmlns:a16="http://schemas.microsoft.com/office/drawing/2014/main" id="{B13B0296-F37B-B8E1-29C1-A8D9D0D29ACE}"/>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766;p24">
                <a:extLst>
                  <a:ext uri="{FF2B5EF4-FFF2-40B4-BE49-F238E27FC236}">
                    <a16:creationId xmlns:a16="http://schemas.microsoft.com/office/drawing/2014/main" id="{A4E71CFA-56EB-56F7-97B5-AC3F9A1E7F72}"/>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767;p24">
                <a:extLst>
                  <a:ext uri="{FF2B5EF4-FFF2-40B4-BE49-F238E27FC236}">
                    <a16:creationId xmlns:a16="http://schemas.microsoft.com/office/drawing/2014/main" id="{EF2F36B9-447C-0814-75AF-797788F14008}"/>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768;p24">
                <a:extLst>
                  <a:ext uri="{FF2B5EF4-FFF2-40B4-BE49-F238E27FC236}">
                    <a16:creationId xmlns:a16="http://schemas.microsoft.com/office/drawing/2014/main" id="{DFA0604F-1438-6F53-813F-BD0A90799211}"/>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769;p24">
                <a:extLst>
                  <a:ext uri="{FF2B5EF4-FFF2-40B4-BE49-F238E27FC236}">
                    <a16:creationId xmlns:a16="http://schemas.microsoft.com/office/drawing/2014/main" id="{21ADE23F-6E59-57D9-BBE9-2D3E70F49486}"/>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770;p24">
                <a:extLst>
                  <a:ext uri="{FF2B5EF4-FFF2-40B4-BE49-F238E27FC236}">
                    <a16:creationId xmlns:a16="http://schemas.microsoft.com/office/drawing/2014/main" id="{52372B13-2D7B-CF60-F954-E538B0CC9741}"/>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771;p24">
                <a:extLst>
                  <a:ext uri="{FF2B5EF4-FFF2-40B4-BE49-F238E27FC236}">
                    <a16:creationId xmlns:a16="http://schemas.microsoft.com/office/drawing/2014/main" id="{DDBAD065-D75F-6D2A-6A7C-18C47736C32B}"/>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772;p24">
                <a:extLst>
                  <a:ext uri="{FF2B5EF4-FFF2-40B4-BE49-F238E27FC236}">
                    <a16:creationId xmlns:a16="http://schemas.microsoft.com/office/drawing/2014/main" id="{82C6F2E8-14C7-0F4F-F935-FFC5EE86022F}"/>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773;p24">
                <a:extLst>
                  <a:ext uri="{FF2B5EF4-FFF2-40B4-BE49-F238E27FC236}">
                    <a16:creationId xmlns:a16="http://schemas.microsoft.com/office/drawing/2014/main" id="{13501F9E-3B5B-92F6-87D7-81E78A76D6E0}"/>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774;p24">
                <a:extLst>
                  <a:ext uri="{FF2B5EF4-FFF2-40B4-BE49-F238E27FC236}">
                    <a16:creationId xmlns:a16="http://schemas.microsoft.com/office/drawing/2014/main" id="{3377C4D2-0F05-5BE4-9750-84BC84E7148A}"/>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775;p24">
                <a:extLst>
                  <a:ext uri="{FF2B5EF4-FFF2-40B4-BE49-F238E27FC236}">
                    <a16:creationId xmlns:a16="http://schemas.microsoft.com/office/drawing/2014/main" id="{4649D49C-ABB0-8428-CBC1-9C437BAD354C}"/>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776;p24">
                <a:extLst>
                  <a:ext uri="{FF2B5EF4-FFF2-40B4-BE49-F238E27FC236}">
                    <a16:creationId xmlns:a16="http://schemas.microsoft.com/office/drawing/2014/main" id="{6CBAEFC9-027A-BEA5-483E-750920DA14F8}"/>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777;p24">
                <a:extLst>
                  <a:ext uri="{FF2B5EF4-FFF2-40B4-BE49-F238E27FC236}">
                    <a16:creationId xmlns:a16="http://schemas.microsoft.com/office/drawing/2014/main" id="{CEC60570-F96B-50A9-4D42-C9BDE7424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778;p24">
                <a:extLst>
                  <a:ext uri="{FF2B5EF4-FFF2-40B4-BE49-F238E27FC236}">
                    <a16:creationId xmlns:a16="http://schemas.microsoft.com/office/drawing/2014/main" id="{63D4645E-F481-B665-1ACD-825CA2E1AD40}"/>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779;p24">
                <a:extLst>
                  <a:ext uri="{FF2B5EF4-FFF2-40B4-BE49-F238E27FC236}">
                    <a16:creationId xmlns:a16="http://schemas.microsoft.com/office/drawing/2014/main" id="{EDAD547F-9284-C032-0EDD-C070F9AFA16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80;p24">
                <a:extLst>
                  <a:ext uri="{FF2B5EF4-FFF2-40B4-BE49-F238E27FC236}">
                    <a16:creationId xmlns:a16="http://schemas.microsoft.com/office/drawing/2014/main" id="{848D95D6-7EB6-CC3B-102F-801E532640A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81;p24">
                <a:extLst>
                  <a:ext uri="{FF2B5EF4-FFF2-40B4-BE49-F238E27FC236}">
                    <a16:creationId xmlns:a16="http://schemas.microsoft.com/office/drawing/2014/main" id="{D6AF851C-D32A-1D7A-B403-0823C6E5D97F}"/>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82;p24">
                <a:extLst>
                  <a:ext uri="{FF2B5EF4-FFF2-40B4-BE49-F238E27FC236}">
                    <a16:creationId xmlns:a16="http://schemas.microsoft.com/office/drawing/2014/main" id="{4E4022D1-0733-1209-075A-84D8F13CDEB6}"/>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83;p24">
                <a:extLst>
                  <a:ext uri="{FF2B5EF4-FFF2-40B4-BE49-F238E27FC236}">
                    <a16:creationId xmlns:a16="http://schemas.microsoft.com/office/drawing/2014/main" id="{A47A97EC-E8B4-93EC-8ACB-D1C6D6B43D88}"/>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84;p24">
                <a:extLst>
                  <a:ext uri="{FF2B5EF4-FFF2-40B4-BE49-F238E27FC236}">
                    <a16:creationId xmlns:a16="http://schemas.microsoft.com/office/drawing/2014/main" id="{0A693008-B81A-7289-90D4-4AB97D0BF089}"/>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785;p24">
                <a:extLst>
                  <a:ext uri="{FF2B5EF4-FFF2-40B4-BE49-F238E27FC236}">
                    <a16:creationId xmlns:a16="http://schemas.microsoft.com/office/drawing/2014/main" id="{670C453A-97CC-B7E9-B134-87CB4DFC3814}"/>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786;p24">
                <a:extLst>
                  <a:ext uri="{FF2B5EF4-FFF2-40B4-BE49-F238E27FC236}">
                    <a16:creationId xmlns:a16="http://schemas.microsoft.com/office/drawing/2014/main" id="{907F8642-EB55-79D3-5944-F479CCE10641}"/>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787;p24">
                <a:extLst>
                  <a:ext uri="{FF2B5EF4-FFF2-40B4-BE49-F238E27FC236}">
                    <a16:creationId xmlns:a16="http://schemas.microsoft.com/office/drawing/2014/main" id="{7E1439BC-DACC-6454-08C6-311106D193AD}"/>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788;p24">
                <a:extLst>
                  <a:ext uri="{FF2B5EF4-FFF2-40B4-BE49-F238E27FC236}">
                    <a16:creationId xmlns:a16="http://schemas.microsoft.com/office/drawing/2014/main" id="{C08AD484-525C-CC56-DB94-92F94BF442C6}"/>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 name="Google Shape;1745;p24">
              <a:extLst>
                <a:ext uri="{FF2B5EF4-FFF2-40B4-BE49-F238E27FC236}">
                  <a16:creationId xmlns:a16="http://schemas.microsoft.com/office/drawing/2014/main" id="{8C1E96BF-2A0A-CF5F-8DF4-61481E56CB87}"/>
                </a:ext>
              </a:extLst>
            </p:cNvPr>
            <p:cNvGrpSpPr/>
            <p:nvPr/>
          </p:nvGrpSpPr>
          <p:grpSpPr>
            <a:xfrm>
              <a:off x="5763149" y="1822254"/>
              <a:ext cx="855914" cy="524442"/>
              <a:chOff x="3324260" y="1643056"/>
              <a:chExt cx="5543061" cy="3570968"/>
            </a:xfrm>
          </p:grpSpPr>
          <p:grpSp>
            <p:nvGrpSpPr>
              <p:cNvPr id="48" name="Google Shape;1746;p24">
                <a:extLst>
                  <a:ext uri="{FF2B5EF4-FFF2-40B4-BE49-F238E27FC236}">
                    <a16:creationId xmlns:a16="http://schemas.microsoft.com/office/drawing/2014/main" id="{EBCFAC59-4CEA-9403-F079-C1552357709B}"/>
                  </a:ext>
                </a:extLst>
              </p:cNvPr>
              <p:cNvGrpSpPr/>
              <p:nvPr/>
            </p:nvGrpSpPr>
            <p:grpSpPr>
              <a:xfrm>
                <a:off x="3324260" y="2612776"/>
                <a:ext cx="5473358" cy="2601248"/>
                <a:chOff x="3324260" y="2612776"/>
                <a:chExt cx="5473358" cy="2601248"/>
              </a:xfrm>
            </p:grpSpPr>
            <p:sp>
              <p:nvSpPr>
                <p:cNvPr id="1906" name="Google Shape;1747;p24">
                  <a:extLst>
                    <a:ext uri="{FF2B5EF4-FFF2-40B4-BE49-F238E27FC236}">
                      <a16:creationId xmlns:a16="http://schemas.microsoft.com/office/drawing/2014/main" id="{42B9CAE2-476B-4342-CACA-A225A474383C}"/>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748;p24">
                  <a:extLst>
                    <a:ext uri="{FF2B5EF4-FFF2-40B4-BE49-F238E27FC236}">
                      <a16:creationId xmlns:a16="http://schemas.microsoft.com/office/drawing/2014/main" id="{8C1BE595-FCB8-BE9F-6A7E-4124D28F3676}"/>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 name="Google Shape;1749;p24">
                <a:extLst>
                  <a:ext uri="{FF2B5EF4-FFF2-40B4-BE49-F238E27FC236}">
                    <a16:creationId xmlns:a16="http://schemas.microsoft.com/office/drawing/2014/main" id="{8D98AF73-66D3-46CA-8307-7A6F0EAED613}"/>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750;p24">
                <a:extLst>
                  <a:ext uri="{FF2B5EF4-FFF2-40B4-BE49-F238E27FC236}">
                    <a16:creationId xmlns:a16="http://schemas.microsoft.com/office/drawing/2014/main" id="{496D9EED-FFF9-6230-0BDD-B488E9FF2B7C}"/>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 name="Google Shape;1751;p24">
                <a:extLst>
                  <a:ext uri="{FF2B5EF4-FFF2-40B4-BE49-F238E27FC236}">
                    <a16:creationId xmlns:a16="http://schemas.microsoft.com/office/drawing/2014/main" id="{47137B23-EBF7-D047-FEFB-140DE3C2337E}"/>
                  </a:ext>
                </a:extLst>
              </p:cNvPr>
              <p:cNvGrpSpPr/>
              <p:nvPr/>
            </p:nvGrpSpPr>
            <p:grpSpPr>
              <a:xfrm>
                <a:off x="3373290" y="1643056"/>
                <a:ext cx="5494031" cy="2601248"/>
                <a:chOff x="3373290" y="1643056"/>
                <a:chExt cx="5494031" cy="2601248"/>
              </a:xfrm>
            </p:grpSpPr>
            <p:sp>
              <p:nvSpPr>
                <p:cNvPr id="1904" name="Google Shape;1752;p24">
                  <a:extLst>
                    <a:ext uri="{FF2B5EF4-FFF2-40B4-BE49-F238E27FC236}">
                      <a16:creationId xmlns:a16="http://schemas.microsoft.com/office/drawing/2014/main" id="{EB866C1A-C906-7807-CC1B-52972E8CCA98}"/>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753;p24">
                  <a:extLst>
                    <a:ext uri="{FF2B5EF4-FFF2-40B4-BE49-F238E27FC236}">
                      <a16:creationId xmlns:a16="http://schemas.microsoft.com/office/drawing/2014/main" id="{2EAD17E1-A8DB-2D37-3BF7-E433AD9440BB}"/>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2" name="Google Shape;1754;p24">
                <a:extLst>
                  <a:ext uri="{FF2B5EF4-FFF2-40B4-BE49-F238E27FC236}">
                    <a16:creationId xmlns:a16="http://schemas.microsoft.com/office/drawing/2014/main" id="{219102F3-2E3B-0095-C4CD-CD27DC0A1A9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755;p24">
                <a:extLst>
                  <a:ext uri="{FF2B5EF4-FFF2-40B4-BE49-F238E27FC236}">
                    <a16:creationId xmlns:a16="http://schemas.microsoft.com/office/drawing/2014/main" id="{6F751A31-C30C-1E0F-787C-789F420B941F}"/>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756;p24">
                <a:extLst>
                  <a:ext uri="{FF2B5EF4-FFF2-40B4-BE49-F238E27FC236}">
                    <a16:creationId xmlns:a16="http://schemas.microsoft.com/office/drawing/2014/main" id="{004B10A7-788F-79F5-9BA4-C7DD18DEA1AA}"/>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757;p24">
                <a:extLst>
                  <a:ext uri="{FF2B5EF4-FFF2-40B4-BE49-F238E27FC236}">
                    <a16:creationId xmlns:a16="http://schemas.microsoft.com/office/drawing/2014/main" id="{986BBDBC-F759-7278-DAC7-A81E27B067E9}"/>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758;p24">
                <a:extLst>
                  <a:ext uri="{FF2B5EF4-FFF2-40B4-BE49-F238E27FC236}">
                    <a16:creationId xmlns:a16="http://schemas.microsoft.com/office/drawing/2014/main" id="{C51437AE-EFCC-10C4-7F7A-42B4733B018A}"/>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759;p24">
                <a:extLst>
                  <a:ext uri="{FF2B5EF4-FFF2-40B4-BE49-F238E27FC236}">
                    <a16:creationId xmlns:a16="http://schemas.microsoft.com/office/drawing/2014/main" id="{ADDF80CC-94E4-2287-8A49-01929EF9359E}"/>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760;p24">
                <a:extLst>
                  <a:ext uri="{FF2B5EF4-FFF2-40B4-BE49-F238E27FC236}">
                    <a16:creationId xmlns:a16="http://schemas.microsoft.com/office/drawing/2014/main" id="{EFB2F31C-8B7F-7171-1683-CCDD15F05C4C}"/>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761;p24">
                <a:extLst>
                  <a:ext uri="{FF2B5EF4-FFF2-40B4-BE49-F238E27FC236}">
                    <a16:creationId xmlns:a16="http://schemas.microsoft.com/office/drawing/2014/main" id="{9A1D06D8-9E36-EAB9-F947-B1BD0FF0A7B7}"/>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762;p24">
                <a:extLst>
                  <a:ext uri="{FF2B5EF4-FFF2-40B4-BE49-F238E27FC236}">
                    <a16:creationId xmlns:a16="http://schemas.microsoft.com/office/drawing/2014/main" id="{A58F8C4C-B322-F758-33EB-814A7C4B6F68}"/>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763;p24">
                <a:extLst>
                  <a:ext uri="{FF2B5EF4-FFF2-40B4-BE49-F238E27FC236}">
                    <a16:creationId xmlns:a16="http://schemas.microsoft.com/office/drawing/2014/main" id="{517A5440-2793-5B81-2F2D-1B3BC6494D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764;p24">
                <a:extLst>
                  <a:ext uri="{FF2B5EF4-FFF2-40B4-BE49-F238E27FC236}">
                    <a16:creationId xmlns:a16="http://schemas.microsoft.com/office/drawing/2014/main" id="{3616677F-7233-D33A-46AF-5E3B5F19001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765;p24">
                <a:extLst>
                  <a:ext uri="{FF2B5EF4-FFF2-40B4-BE49-F238E27FC236}">
                    <a16:creationId xmlns:a16="http://schemas.microsoft.com/office/drawing/2014/main" id="{18585EE4-6253-62FB-1434-1CCC08F9EBB4}"/>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766;p24">
                <a:extLst>
                  <a:ext uri="{FF2B5EF4-FFF2-40B4-BE49-F238E27FC236}">
                    <a16:creationId xmlns:a16="http://schemas.microsoft.com/office/drawing/2014/main" id="{709FF5C7-325C-D32E-FB26-10E3C92E6A90}"/>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767;p24">
                <a:extLst>
                  <a:ext uri="{FF2B5EF4-FFF2-40B4-BE49-F238E27FC236}">
                    <a16:creationId xmlns:a16="http://schemas.microsoft.com/office/drawing/2014/main" id="{3574DF62-7F2C-96AC-9C3C-3C53831C3F48}"/>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768;p24">
                <a:extLst>
                  <a:ext uri="{FF2B5EF4-FFF2-40B4-BE49-F238E27FC236}">
                    <a16:creationId xmlns:a16="http://schemas.microsoft.com/office/drawing/2014/main" id="{28D26AFD-7401-F7C0-FA3C-6A55D6129FB0}"/>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769;p24">
                <a:extLst>
                  <a:ext uri="{FF2B5EF4-FFF2-40B4-BE49-F238E27FC236}">
                    <a16:creationId xmlns:a16="http://schemas.microsoft.com/office/drawing/2014/main" id="{A54B6768-B031-9841-F587-85FEC1E8BDA7}"/>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770;p24">
                <a:extLst>
                  <a:ext uri="{FF2B5EF4-FFF2-40B4-BE49-F238E27FC236}">
                    <a16:creationId xmlns:a16="http://schemas.microsoft.com/office/drawing/2014/main" id="{BCAF3797-A460-47CA-F276-20841DDF57F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5" name="Google Shape;1771;p24">
                <a:extLst>
                  <a:ext uri="{FF2B5EF4-FFF2-40B4-BE49-F238E27FC236}">
                    <a16:creationId xmlns:a16="http://schemas.microsoft.com/office/drawing/2014/main" id="{DB9060A4-78B3-CABD-79C0-2A4FC88D59FC}"/>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6" name="Google Shape;1772;p24">
                <a:extLst>
                  <a:ext uri="{FF2B5EF4-FFF2-40B4-BE49-F238E27FC236}">
                    <a16:creationId xmlns:a16="http://schemas.microsoft.com/office/drawing/2014/main" id="{90233D6E-E3BF-5FCC-72C3-A8F33A07FD72}"/>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7" name="Google Shape;1773;p24">
                <a:extLst>
                  <a:ext uri="{FF2B5EF4-FFF2-40B4-BE49-F238E27FC236}">
                    <a16:creationId xmlns:a16="http://schemas.microsoft.com/office/drawing/2014/main" id="{4850AA30-F23C-22FB-0CDA-FEE60BD86211}"/>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8" name="Google Shape;1774;p24">
                <a:extLst>
                  <a:ext uri="{FF2B5EF4-FFF2-40B4-BE49-F238E27FC236}">
                    <a16:creationId xmlns:a16="http://schemas.microsoft.com/office/drawing/2014/main" id="{3C2D4E15-6AC7-BCE6-F179-BF185818874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9" name="Google Shape;1775;p24">
                <a:extLst>
                  <a:ext uri="{FF2B5EF4-FFF2-40B4-BE49-F238E27FC236}">
                    <a16:creationId xmlns:a16="http://schemas.microsoft.com/office/drawing/2014/main" id="{5017F17C-F4D0-22BC-52D7-7FDD2F0FA7FC}"/>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0" name="Google Shape;1776;p24">
                <a:extLst>
                  <a:ext uri="{FF2B5EF4-FFF2-40B4-BE49-F238E27FC236}">
                    <a16:creationId xmlns:a16="http://schemas.microsoft.com/office/drawing/2014/main" id="{5B1FD56F-F4C6-8B12-9981-604E8B4042E2}"/>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1" name="Google Shape;1777;p24">
                <a:extLst>
                  <a:ext uri="{FF2B5EF4-FFF2-40B4-BE49-F238E27FC236}">
                    <a16:creationId xmlns:a16="http://schemas.microsoft.com/office/drawing/2014/main" id="{D272BED9-06F4-CB5D-F0F5-CB52C4D7427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2" name="Google Shape;1778;p24">
                <a:extLst>
                  <a:ext uri="{FF2B5EF4-FFF2-40B4-BE49-F238E27FC236}">
                    <a16:creationId xmlns:a16="http://schemas.microsoft.com/office/drawing/2014/main" id="{F1EED818-A326-E821-03CF-1C18145EEEBF}"/>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3" name="Google Shape;1779;p24">
                <a:extLst>
                  <a:ext uri="{FF2B5EF4-FFF2-40B4-BE49-F238E27FC236}">
                    <a16:creationId xmlns:a16="http://schemas.microsoft.com/office/drawing/2014/main" id="{C7640D90-C746-6D2D-34DC-84DB1E4BAA23}"/>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4" name="Google Shape;1780;p24">
                <a:extLst>
                  <a:ext uri="{FF2B5EF4-FFF2-40B4-BE49-F238E27FC236}">
                    <a16:creationId xmlns:a16="http://schemas.microsoft.com/office/drawing/2014/main" id="{8D1E1AB4-89A7-5113-7095-B9B6EA12A7B5}"/>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5" name="Google Shape;1781;p24">
                <a:extLst>
                  <a:ext uri="{FF2B5EF4-FFF2-40B4-BE49-F238E27FC236}">
                    <a16:creationId xmlns:a16="http://schemas.microsoft.com/office/drawing/2014/main" id="{96581EA2-512B-07E1-615E-B8A81D265DB4}"/>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6" name="Google Shape;1782;p24">
                <a:extLst>
                  <a:ext uri="{FF2B5EF4-FFF2-40B4-BE49-F238E27FC236}">
                    <a16:creationId xmlns:a16="http://schemas.microsoft.com/office/drawing/2014/main" id="{A6FC93CF-1C40-11B8-FF5C-F972916A9436}"/>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7" name="Google Shape;1783;p24">
                <a:extLst>
                  <a:ext uri="{FF2B5EF4-FFF2-40B4-BE49-F238E27FC236}">
                    <a16:creationId xmlns:a16="http://schemas.microsoft.com/office/drawing/2014/main" id="{EF7D7D27-0CD1-8664-305A-B09C3ADE0319}"/>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8" name="Google Shape;1784;p24">
                <a:extLst>
                  <a:ext uri="{FF2B5EF4-FFF2-40B4-BE49-F238E27FC236}">
                    <a16:creationId xmlns:a16="http://schemas.microsoft.com/office/drawing/2014/main" id="{E9EF7F3B-E027-C02E-A39A-B3D23DE68D22}"/>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9" name="Google Shape;1785;p24">
                <a:extLst>
                  <a:ext uri="{FF2B5EF4-FFF2-40B4-BE49-F238E27FC236}">
                    <a16:creationId xmlns:a16="http://schemas.microsoft.com/office/drawing/2014/main" id="{66D5F5B2-97A5-4D1C-1B4C-9357E1BBE9F6}"/>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0" name="Google Shape;1786;p24">
                <a:extLst>
                  <a:ext uri="{FF2B5EF4-FFF2-40B4-BE49-F238E27FC236}">
                    <a16:creationId xmlns:a16="http://schemas.microsoft.com/office/drawing/2014/main" id="{10CED4DF-EA60-810C-506B-D9221FE81C1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1" name="Google Shape;1787;p24">
                <a:extLst>
                  <a:ext uri="{FF2B5EF4-FFF2-40B4-BE49-F238E27FC236}">
                    <a16:creationId xmlns:a16="http://schemas.microsoft.com/office/drawing/2014/main" id="{59DA17F3-7198-9D9C-D5C3-2D61340F274E}"/>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2" name="Google Shape;1788;p24">
                <a:extLst>
                  <a:ext uri="{FF2B5EF4-FFF2-40B4-BE49-F238E27FC236}">
                    <a16:creationId xmlns:a16="http://schemas.microsoft.com/office/drawing/2014/main" id="{DC7D26D4-B34F-66AE-7C7C-C7F3044EE7CE}"/>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3" name="Google Shape;1789;p24">
                <a:extLst>
                  <a:ext uri="{FF2B5EF4-FFF2-40B4-BE49-F238E27FC236}">
                    <a16:creationId xmlns:a16="http://schemas.microsoft.com/office/drawing/2014/main" id="{6A2F2114-2328-ED08-AD84-A81DA561C53E}"/>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2A5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68483" y="4455529"/>
            <a:ext cx="12388452" cy="89024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27558" y="176064"/>
            <a:ext cx="3532819" cy="496943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231">
            <a:off x="2670339" y="3773346"/>
            <a:ext cx="1905632" cy="168042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37849" y="165359"/>
            <a:ext cx="3469233" cy="487999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723082" flipH="1">
            <a:off x="-2060414" y="-897872"/>
            <a:ext cx="6732713" cy="2305346"/>
          </a:xfrm>
          <a:prstGeom prst="rect">
            <a:avLst/>
          </a:prstGeom>
        </p:spPr>
      </p:pic>
      <p:pic>
        <p:nvPicPr>
          <p:cNvPr id="3074" name="Picture 2">
            <a:extLst>
              <a:ext uri="{FF2B5EF4-FFF2-40B4-BE49-F238E27FC236}">
                <a16:creationId xmlns:a16="http://schemas.microsoft.com/office/drawing/2014/main" id="{53D94942-69E6-5215-8109-0E9004BAA4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3270" y="2536717"/>
            <a:ext cx="4627885" cy="28085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DD08562-5470-17FC-CAC5-440759C2A5E8}"/>
              </a:ext>
            </a:extLst>
          </p:cNvPr>
          <p:cNvSpPr txBox="1"/>
          <p:nvPr/>
        </p:nvSpPr>
        <p:spPr>
          <a:xfrm>
            <a:off x="-68483" y="5690355"/>
            <a:ext cx="12205041" cy="923330"/>
          </a:xfrm>
          <a:prstGeom prst="rect">
            <a:avLst/>
          </a:prstGeom>
          <a:noFill/>
        </p:spPr>
        <p:txBody>
          <a:bodyPr wrap="square" lIns="91440" tIns="45720" rIns="91440" bIns="45720" anchor="t">
            <a:spAutoFit/>
          </a:bodyPr>
          <a:lstStyle/>
          <a:p>
            <a:pPr algn="ctr"/>
            <a:r>
              <a:rPr lang="en-US" sz="1800" b="1" i="1" u="none" strike="noStrike">
                <a:solidFill>
                  <a:schemeClr val="bg1"/>
                </a:solidFill>
                <a:effectLst/>
              </a:rPr>
              <a:t>As Vineville Academy's Family Engagement Facilitators we establish two-way-communication between home and school. We share information, surveys, and workshops with our community and families. Partnering together with our families will ensure that students achieve their maximum potential in our school.  </a:t>
            </a:r>
            <a:r>
              <a:rPr lang="en-US" sz="1800" b="0" i="1">
                <a:solidFill>
                  <a:schemeClr val="bg1"/>
                </a:solidFill>
                <a:effectLst/>
              </a:rPr>
              <a:t>​</a:t>
            </a:r>
            <a:endParaRPr lang="en-US" sz="1800" i="1">
              <a:solidFill>
                <a:schemeClr val="bg1"/>
              </a:solidFill>
            </a:endParaRPr>
          </a:p>
        </p:txBody>
      </p:sp>
      <p:sp>
        <p:nvSpPr>
          <p:cNvPr id="20" name="TextBox 19">
            <a:extLst>
              <a:ext uri="{FF2B5EF4-FFF2-40B4-BE49-F238E27FC236}">
                <a16:creationId xmlns:a16="http://schemas.microsoft.com/office/drawing/2014/main" id="{30797904-381E-EAC2-0B78-5BF14A198748}"/>
              </a:ext>
            </a:extLst>
          </p:cNvPr>
          <p:cNvSpPr txBox="1"/>
          <p:nvPr/>
        </p:nvSpPr>
        <p:spPr>
          <a:xfrm>
            <a:off x="-708601" y="1782431"/>
            <a:ext cx="9680452" cy="1754326"/>
          </a:xfrm>
          <a:prstGeom prst="rect">
            <a:avLst/>
          </a:prstGeom>
          <a:noFill/>
        </p:spPr>
        <p:txBody>
          <a:bodyPr wrap="square" lIns="91440" tIns="45720" rIns="91440" bIns="45720" anchor="t">
            <a:spAutoFit/>
          </a:bodyPr>
          <a:lstStyle/>
          <a:p>
            <a:pPr algn="ctr"/>
            <a:r>
              <a:rPr lang="en-US" sz="3600">
                <a:solidFill>
                  <a:srgbClr val="FF0000"/>
                </a:solidFill>
                <a:latin typeface="Abril Fatface"/>
              </a:rPr>
              <a:t>Vineville Academy of the Arts</a:t>
            </a:r>
          </a:p>
          <a:p>
            <a:pPr algn="ctr"/>
            <a:r>
              <a:rPr lang="en-US" sz="3600">
                <a:solidFill>
                  <a:srgbClr val="FF0000"/>
                </a:solidFill>
                <a:latin typeface="Abril Fatface"/>
              </a:rPr>
              <a:t> Family Engagement Facilitators</a:t>
            </a:r>
            <a:endParaRPr lang="en-US" sz="3600" b="0" i="0" u="none" strike="noStrike">
              <a:solidFill>
                <a:srgbClr val="FF0000"/>
              </a:solidFill>
              <a:effectLst/>
              <a:latin typeface="Abril Fatface"/>
            </a:endParaRPr>
          </a:p>
          <a:p>
            <a:pPr algn="ctr"/>
            <a:r>
              <a:rPr lang="en-US" sz="3600" i="1">
                <a:solidFill>
                  <a:srgbClr val="FF0000"/>
                </a:solidFill>
              </a:rPr>
              <a:t>Mrs. Benton &amp; Mrs. Sawyer</a:t>
            </a:r>
            <a:r>
              <a:rPr lang="en-US" sz="3600" b="0" i="1">
                <a:solidFill>
                  <a:srgbClr val="000000"/>
                </a:solidFill>
                <a:effectLst/>
              </a:rPr>
              <a:t>​</a:t>
            </a:r>
            <a:endParaRPr lang="en-US" sz="360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29"/>
          <p:cNvSpPr txBox="1">
            <a:spLocks noGrp="1"/>
          </p:cNvSpPr>
          <p:nvPr>
            <p:ph type="title"/>
          </p:nvPr>
        </p:nvSpPr>
        <p:spPr>
          <a:xfrm>
            <a:off x="4262678" y="-35738"/>
            <a:ext cx="74748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t>Welcome to Fine Arts!  </a:t>
            </a:r>
            <a:endParaRPr/>
          </a:p>
        </p:txBody>
      </p:sp>
      <p:sp>
        <p:nvSpPr>
          <p:cNvPr id="1919" name="Google Shape;1919;p29"/>
          <p:cNvSpPr txBox="1">
            <a:spLocks noGrp="1"/>
          </p:cNvSpPr>
          <p:nvPr>
            <p:ph type="body" idx="4"/>
          </p:nvPr>
        </p:nvSpPr>
        <p:spPr>
          <a:xfrm>
            <a:off x="5168753" y="994462"/>
            <a:ext cx="6406800" cy="925200"/>
          </a:xfrm>
          <a:prstGeom prst="rect">
            <a:avLst/>
          </a:prstGeom>
        </p:spPr>
        <p:txBody>
          <a:bodyPr spcFirstLastPara="1" wrap="square" lIns="121900" tIns="121900" rIns="121900" bIns="121900" anchor="t" anchorCtr="0">
            <a:noAutofit/>
          </a:bodyPr>
          <a:lstStyle/>
          <a:p>
            <a:pPr marL="285750" indent="-285750">
              <a:buFont typeface="Arial" panose="020B0604020202020204" pitchFamily="34" charset="0"/>
              <a:buChar char="•"/>
            </a:pPr>
            <a:r>
              <a:rPr lang="en-US" sz="3600"/>
              <a:t>Mrs. Baser - Strings</a:t>
            </a:r>
          </a:p>
          <a:p>
            <a:pPr marL="285750" indent="-285750">
              <a:buFont typeface="Arial" panose="020B0604020202020204" pitchFamily="34" charset="0"/>
              <a:buChar char="•"/>
            </a:pPr>
            <a:r>
              <a:rPr lang="en-US" sz="3600"/>
              <a:t>Mrs. Crisp - Dance</a:t>
            </a:r>
          </a:p>
          <a:p>
            <a:pPr marL="285750" indent="-285750">
              <a:buFont typeface="Arial" panose="020B0604020202020204" pitchFamily="34" charset="0"/>
              <a:buChar char="•"/>
            </a:pPr>
            <a:r>
              <a:rPr lang="en-US" sz="3600"/>
              <a:t>Mrs. Gay - Music</a:t>
            </a:r>
          </a:p>
          <a:p>
            <a:pPr marL="285750" indent="-285750">
              <a:buFont typeface="Arial" panose="020B0604020202020204" pitchFamily="34" charset="0"/>
              <a:buChar char="•"/>
            </a:pPr>
            <a:r>
              <a:rPr lang="en-US" sz="3600"/>
              <a:t>Mrs. Siebenmorgan – Art</a:t>
            </a:r>
          </a:p>
          <a:p>
            <a:pPr marL="0" indent="0" algn="ctr">
              <a:buNone/>
            </a:pPr>
            <a:endParaRPr lang="en-US" sz="3200" b="1"/>
          </a:p>
          <a:p>
            <a:pPr marL="0" indent="0" algn="ctr">
              <a:buNone/>
            </a:pPr>
            <a:r>
              <a:rPr lang="en-US" sz="3200" b="1">
                <a:latin typeface="Abril Fatface" panose="02000503000000020003" pitchFamily="2" charset="0"/>
              </a:rPr>
              <a:t>Participation is key to success in the fine arts. Attendance, Attitude and Effort are important!</a:t>
            </a:r>
          </a:p>
          <a:p>
            <a:pPr marL="285750" indent="-285750">
              <a:buFont typeface="Arial" panose="020B0604020202020204" pitchFamily="34" charset="0"/>
              <a:buChar cha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38"/>
          <p:cNvSpPr txBox="1">
            <a:spLocks noGrp="1"/>
          </p:cNvSpPr>
          <p:nvPr>
            <p:ph type="title"/>
          </p:nvPr>
        </p:nvSpPr>
        <p:spPr>
          <a:xfrm>
            <a:off x="1597262" y="5982183"/>
            <a:ext cx="11134813"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-Georgia Fine Arts Standards of Excellence</a:t>
            </a:r>
            <a:endParaRPr/>
          </a:p>
        </p:txBody>
      </p:sp>
      <p:sp>
        <p:nvSpPr>
          <p:cNvPr id="2232" name="Google Shape;2232;p38"/>
          <p:cNvSpPr txBox="1">
            <a:spLocks noGrp="1"/>
          </p:cNvSpPr>
          <p:nvPr>
            <p:ph type="body" idx="1"/>
          </p:nvPr>
        </p:nvSpPr>
        <p:spPr>
          <a:xfrm>
            <a:off x="1204544" y="1760314"/>
            <a:ext cx="3027739" cy="3228771"/>
          </a:xfrm>
          <a:prstGeom prst="rect">
            <a:avLst/>
          </a:prstGeom>
        </p:spPr>
        <p:txBody>
          <a:bodyPr spcFirstLastPara="1" wrap="square" lIns="121900" tIns="121900" rIns="121900" bIns="121900" anchor="t" anchorCtr="0">
            <a:noAutofit/>
          </a:bodyPr>
          <a:lstStyle/>
          <a:p>
            <a:pPr marL="285750" indent="-285750">
              <a:buFont typeface="Arial" panose="020B0604020202020204" pitchFamily="34" charset="0"/>
              <a:buChar char="•"/>
            </a:pPr>
            <a:r>
              <a:rPr lang="en-US" sz="1800">
                <a:latin typeface="+mj-lt"/>
                <a:ea typeface="+mn-lt"/>
                <a:cs typeface="+mn-lt"/>
              </a:rPr>
              <a:t>Creating – engage in the creative process</a:t>
            </a:r>
          </a:p>
          <a:p>
            <a:pPr marL="285750" indent="-285750">
              <a:buFont typeface="Arial" panose="020B0604020202020204" pitchFamily="34" charset="0"/>
              <a:buChar char="•"/>
            </a:pPr>
            <a:r>
              <a:rPr lang="en-US" sz="1800">
                <a:latin typeface="+mj-lt"/>
                <a:ea typeface="+mn-lt"/>
                <a:cs typeface="+mn-lt"/>
              </a:rPr>
              <a:t>Presenting – exhibit work and identify as an artist</a:t>
            </a:r>
          </a:p>
          <a:p>
            <a:pPr marL="285750" indent="-285750">
              <a:buFont typeface="Arial" panose="020B0604020202020204" pitchFamily="34" charset="0"/>
              <a:buChar char="•"/>
            </a:pPr>
            <a:r>
              <a:rPr lang="en-US" sz="1800">
                <a:latin typeface="+mj-lt"/>
                <a:ea typeface="+mn-lt"/>
                <a:cs typeface="+mn-lt"/>
              </a:rPr>
              <a:t>Responding – discuss artwork and enhance visual literacy</a:t>
            </a:r>
          </a:p>
          <a:p>
            <a:pPr marL="285750" indent="-285750">
              <a:buFont typeface="Arial" panose="020B0604020202020204" pitchFamily="34" charset="0"/>
              <a:buChar char="•"/>
            </a:pPr>
            <a:r>
              <a:rPr lang="en-US" sz="1800">
                <a:latin typeface="+mj-lt"/>
                <a:ea typeface="+mn-lt"/>
                <a:cs typeface="+mn-lt"/>
              </a:rPr>
              <a:t>Connecting – discover the relationships with other disciplines, with communities, and develop life skills</a:t>
            </a:r>
          </a:p>
        </p:txBody>
      </p:sp>
      <p:grpSp>
        <p:nvGrpSpPr>
          <p:cNvPr id="2439" name="Google Shape;1745;p24">
            <a:extLst>
              <a:ext uri="{FF2B5EF4-FFF2-40B4-BE49-F238E27FC236}">
                <a16:creationId xmlns:a16="http://schemas.microsoft.com/office/drawing/2014/main" id="{94583EC3-9CBF-BB05-61AF-2F8EC3678372}"/>
              </a:ext>
            </a:extLst>
          </p:cNvPr>
          <p:cNvGrpSpPr/>
          <p:nvPr/>
        </p:nvGrpSpPr>
        <p:grpSpPr>
          <a:xfrm>
            <a:off x="9491217" y="276786"/>
            <a:ext cx="2121527" cy="1262457"/>
            <a:chOff x="3324260" y="1643056"/>
            <a:chExt cx="5543061" cy="3570968"/>
          </a:xfrm>
        </p:grpSpPr>
        <p:grpSp>
          <p:nvGrpSpPr>
            <p:cNvPr id="2440" name="Google Shape;1746;p24">
              <a:extLst>
                <a:ext uri="{FF2B5EF4-FFF2-40B4-BE49-F238E27FC236}">
                  <a16:creationId xmlns:a16="http://schemas.microsoft.com/office/drawing/2014/main" id="{4BBF4D54-D2EE-19E5-A6E4-801DF090C19F}"/>
                </a:ext>
              </a:extLst>
            </p:cNvPr>
            <p:cNvGrpSpPr/>
            <p:nvPr/>
          </p:nvGrpSpPr>
          <p:grpSpPr>
            <a:xfrm>
              <a:off x="3324260" y="2612776"/>
              <a:ext cx="5473358" cy="2601248"/>
              <a:chOff x="3324260" y="2612776"/>
              <a:chExt cx="5473358" cy="2601248"/>
            </a:xfrm>
          </p:grpSpPr>
          <p:sp>
            <p:nvSpPr>
              <p:cNvPr id="2482" name="Google Shape;1747;p24">
                <a:extLst>
                  <a:ext uri="{FF2B5EF4-FFF2-40B4-BE49-F238E27FC236}">
                    <a16:creationId xmlns:a16="http://schemas.microsoft.com/office/drawing/2014/main" id="{B9747DF3-74D2-F10F-E53B-BC874149BF7E}"/>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1748;p24">
                <a:extLst>
                  <a:ext uri="{FF2B5EF4-FFF2-40B4-BE49-F238E27FC236}">
                    <a16:creationId xmlns:a16="http://schemas.microsoft.com/office/drawing/2014/main" id="{193DEDD8-99B0-9D4F-F4AB-5061903A906A}"/>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1" name="Google Shape;1749;p24">
              <a:extLst>
                <a:ext uri="{FF2B5EF4-FFF2-40B4-BE49-F238E27FC236}">
                  <a16:creationId xmlns:a16="http://schemas.microsoft.com/office/drawing/2014/main" id="{5CA74FF8-9DEA-A349-AB2C-30136C0DDC19}"/>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1750;p24">
              <a:extLst>
                <a:ext uri="{FF2B5EF4-FFF2-40B4-BE49-F238E27FC236}">
                  <a16:creationId xmlns:a16="http://schemas.microsoft.com/office/drawing/2014/main" id="{CC45928A-9A5E-EF9E-CBC3-5C1D40E4F8A3}"/>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43" name="Google Shape;1751;p24">
              <a:extLst>
                <a:ext uri="{FF2B5EF4-FFF2-40B4-BE49-F238E27FC236}">
                  <a16:creationId xmlns:a16="http://schemas.microsoft.com/office/drawing/2014/main" id="{8B41FAF0-FCBE-545A-84BF-A0283B1AACDD}"/>
                </a:ext>
              </a:extLst>
            </p:cNvPr>
            <p:cNvGrpSpPr/>
            <p:nvPr/>
          </p:nvGrpSpPr>
          <p:grpSpPr>
            <a:xfrm>
              <a:off x="3373290" y="1643056"/>
              <a:ext cx="5494031" cy="2601248"/>
              <a:chOff x="3373290" y="1643056"/>
              <a:chExt cx="5494031" cy="2601248"/>
            </a:xfrm>
          </p:grpSpPr>
          <p:sp>
            <p:nvSpPr>
              <p:cNvPr id="2480" name="Google Shape;1752;p24">
                <a:extLst>
                  <a:ext uri="{FF2B5EF4-FFF2-40B4-BE49-F238E27FC236}">
                    <a16:creationId xmlns:a16="http://schemas.microsoft.com/office/drawing/2014/main" id="{DADBD7AE-AD3A-1474-CE0D-FC5C49FC5E85}"/>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1753;p24">
                <a:extLst>
                  <a:ext uri="{FF2B5EF4-FFF2-40B4-BE49-F238E27FC236}">
                    <a16:creationId xmlns:a16="http://schemas.microsoft.com/office/drawing/2014/main" id="{EF1A1E5F-35DE-40E5-AE1D-02950E00063D}"/>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44" name="Google Shape;1754;p24">
              <a:extLst>
                <a:ext uri="{FF2B5EF4-FFF2-40B4-BE49-F238E27FC236}">
                  <a16:creationId xmlns:a16="http://schemas.microsoft.com/office/drawing/2014/main" id="{CDB2BD8D-6729-7507-90F2-795000B6B4C0}"/>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1755;p24">
              <a:extLst>
                <a:ext uri="{FF2B5EF4-FFF2-40B4-BE49-F238E27FC236}">
                  <a16:creationId xmlns:a16="http://schemas.microsoft.com/office/drawing/2014/main" id="{6D8ABBC2-AE4E-5C1C-B575-8A1C513785D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1756;p24">
              <a:extLst>
                <a:ext uri="{FF2B5EF4-FFF2-40B4-BE49-F238E27FC236}">
                  <a16:creationId xmlns:a16="http://schemas.microsoft.com/office/drawing/2014/main" id="{8E172ED2-E58D-F9BE-CC54-72592A4099B9}"/>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1757;p24">
              <a:extLst>
                <a:ext uri="{FF2B5EF4-FFF2-40B4-BE49-F238E27FC236}">
                  <a16:creationId xmlns:a16="http://schemas.microsoft.com/office/drawing/2014/main" id="{25B8B1B7-F355-D8D0-8EAA-15FB48E1629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1758;p24">
              <a:extLst>
                <a:ext uri="{FF2B5EF4-FFF2-40B4-BE49-F238E27FC236}">
                  <a16:creationId xmlns:a16="http://schemas.microsoft.com/office/drawing/2014/main" id="{9F76137D-202D-174C-BCFE-CCD274338F8F}"/>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1759;p24">
              <a:extLst>
                <a:ext uri="{FF2B5EF4-FFF2-40B4-BE49-F238E27FC236}">
                  <a16:creationId xmlns:a16="http://schemas.microsoft.com/office/drawing/2014/main" id="{59A8C633-F78F-1D02-FAF3-2576DF28ECA1}"/>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1760;p24">
              <a:extLst>
                <a:ext uri="{FF2B5EF4-FFF2-40B4-BE49-F238E27FC236}">
                  <a16:creationId xmlns:a16="http://schemas.microsoft.com/office/drawing/2014/main" id="{EDF2E49A-7B36-DD77-935E-37F216EB3C4F}"/>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1761;p24">
              <a:extLst>
                <a:ext uri="{FF2B5EF4-FFF2-40B4-BE49-F238E27FC236}">
                  <a16:creationId xmlns:a16="http://schemas.microsoft.com/office/drawing/2014/main" id="{89362F79-67D7-0FA0-B29E-F7A2D2D458EF}"/>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1762;p24">
              <a:extLst>
                <a:ext uri="{FF2B5EF4-FFF2-40B4-BE49-F238E27FC236}">
                  <a16:creationId xmlns:a16="http://schemas.microsoft.com/office/drawing/2014/main" id="{397231D3-66AC-BBAF-B030-16EBFE736596}"/>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1763;p24">
              <a:extLst>
                <a:ext uri="{FF2B5EF4-FFF2-40B4-BE49-F238E27FC236}">
                  <a16:creationId xmlns:a16="http://schemas.microsoft.com/office/drawing/2014/main" id="{FEC026A4-1E25-EDB3-5D3E-B808B2C143A8}"/>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1764;p24">
              <a:extLst>
                <a:ext uri="{FF2B5EF4-FFF2-40B4-BE49-F238E27FC236}">
                  <a16:creationId xmlns:a16="http://schemas.microsoft.com/office/drawing/2014/main" id="{9402A7B4-D279-5099-06F7-40E900590433}"/>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5" name="Google Shape;1765;p24">
              <a:extLst>
                <a:ext uri="{FF2B5EF4-FFF2-40B4-BE49-F238E27FC236}">
                  <a16:creationId xmlns:a16="http://schemas.microsoft.com/office/drawing/2014/main" id="{1BCBD29E-DBD5-BC9B-B069-62EE55C5BA96}"/>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6" name="Google Shape;1766;p24">
              <a:extLst>
                <a:ext uri="{FF2B5EF4-FFF2-40B4-BE49-F238E27FC236}">
                  <a16:creationId xmlns:a16="http://schemas.microsoft.com/office/drawing/2014/main" id="{B7A7CD94-1F34-838B-F6AA-DC69B20A8436}"/>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7" name="Google Shape;1767;p24">
              <a:extLst>
                <a:ext uri="{FF2B5EF4-FFF2-40B4-BE49-F238E27FC236}">
                  <a16:creationId xmlns:a16="http://schemas.microsoft.com/office/drawing/2014/main" id="{F4EA5864-4D27-F98F-449E-82CC3DCD7DF6}"/>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8" name="Google Shape;1768;p24">
              <a:extLst>
                <a:ext uri="{FF2B5EF4-FFF2-40B4-BE49-F238E27FC236}">
                  <a16:creationId xmlns:a16="http://schemas.microsoft.com/office/drawing/2014/main" id="{44A10B5F-1D12-56E6-F205-FD7F0930EAD7}"/>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9" name="Google Shape;1769;p24">
              <a:extLst>
                <a:ext uri="{FF2B5EF4-FFF2-40B4-BE49-F238E27FC236}">
                  <a16:creationId xmlns:a16="http://schemas.microsoft.com/office/drawing/2014/main" id="{22E451AA-4787-86C1-FBD7-9E1C1836F6B0}"/>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0" name="Google Shape;1770;p24">
              <a:extLst>
                <a:ext uri="{FF2B5EF4-FFF2-40B4-BE49-F238E27FC236}">
                  <a16:creationId xmlns:a16="http://schemas.microsoft.com/office/drawing/2014/main" id="{2A85A59F-7319-F7B9-16E5-B6D979BAFAD0}"/>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1771;p24">
              <a:extLst>
                <a:ext uri="{FF2B5EF4-FFF2-40B4-BE49-F238E27FC236}">
                  <a16:creationId xmlns:a16="http://schemas.microsoft.com/office/drawing/2014/main" id="{C4225337-A1CE-3B92-3895-4C8470ED719F}"/>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2" name="Google Shape;1772;p24">
              <a:extLst>
                <a:ext uri="{FF2B5EF4-FFF2-40B4-BE49-F238E27FC236}">
                  <a16:creationId xmlns:a16="http://schemas.microsoft.com/office/drawing/2014/main" id="{5908ABED-BA71-935C-A255-D87AF9A8BA14}"/>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3" name="Google Shape;1773;p24">
              <a:extLst>
                <a:ext uri="{FF2B5EF4-FFF2-40B4-BE49-F238E27FC236}">
                  <a16:creationId xmlns:a16="http://schemas.microsoft.com/office/drawing/2014/main" id="{5E0BE2E7-4915-2347-77A4-A9A1F4138B89}"/>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4" name="Google Shape;1774;p24">
              <a:extLst>
                <a:ext uri="{FF2B5EF4-FFF2-40B4-BE49-F238E27FC236}">
                  <a16:creationId xmlns:a16="http://schemas.microsoft.com/office/drawing/2014/main" id="{5C3E853A-1127-7E5B-6BC3-DDD987DA1CB4}"/>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5" name="Google Shape;1775;p24">
              <a:extLst>
                <a:ext uri="{FF2B5EF4-FFF2-40B4-BE49-F238E27FC236}">
                  <a16:creationId xmlns:a16="http://schemas.microsoft.com/office/drawing/2014/main" id="{5196122D-7A3B-0250-1715-753F381B403F}"/>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6" name="Google Shape;1776;p24">
              <a:extLst>
                <a:ext uri="{FF2B5EF4-FFF2-40B4-BE49-F238E27FC236}">
                  <a16:creationId xmlns:a16="http://schemas.microsoft.com/office/drawing/2014/main" id="{E4C00897-A333-A9F1-3019-00D4958274E4}"/>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7" name="Google Shape;1777;p24">
              <a:extLst>
                <a:ext uri="{FF2B5EF4-FFF2-40B4-BE49-F238E27FC236}">
                  <a16:creationId xmlns:a16="http://schemas.microsoft.com/office/drawing/2014/main" id="{6F847995-CFEE-AB1C-1722-FD0D726E1DAF}"/>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8" name="Google Shape;1778;p24">
              <a:extLst>
                <a:ext uri="{FF2B5EF4-FFF2-40B4-BE49-F238E27FC236}">
                  <a16:creationId xmlns:a16="http://schemas.microsoft.com/office/drawing/2014/main" id="{89DD8F9F-7A99-428B-24CA-D500BBD932C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9" name="Google Shape;1779;p24">
              <a:extLst>
                <a:ext uri="{FF2B5EF4-FFF2-40B4-BE49-F238E27FC236}">
                  <a16:creationId xmlns:a16="http://schemas.microsoft.com/office/drawing/2014/main" id="{7BE17964-059C-128D-D8A0-69D244D18B0B}"/>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0" name="Google Shape;1780;p24">
              <a:extLst>
                <a:ext uri="{FF2B5EF4-FFF2-40B4-BE49-F238E27FC236}">
                  <a16:creationId xmlns:a16="http://schemas.microsoft.com/office/drawing/2014/main" id="{0012C796-D5D4-B956-2DDB-033C49DAFE7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1" name="Google Shape;1781;p24">
              <a:extLst>
                <a:ext uri="{FF2B5EF4-FFF2-40B4-BE49-F238E27FC236}">
                  <a16:creationId xmlns:a16="http://schemas.microsoft.com/office/drawing/2014/main" id="{BA687CB8-D57E-A7B6-8859-05452001B20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2" name="Google Shape;1782;p24">
              <a:extLst>
                <a:ext uri="{FF2B5EF4-FFF2-40B4-BE49-F238E27FC236}">
                  <a16:creationId xmlns:a16="http://schemas.microsoft.com/office/drawing/2014/main" id="{8E8373C0-9484-483F-F461-F6678D5041E7}"/>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3" name="Google Shape;1783;p24">
              <a:extLst>
                <a:ext uri="{FF2B5EF4-FFF2-40B4-BE49-F238E27FC236}">
                  <a16:creationId xmlns:a16="http://schemas.microsoft.com/office/drawing/2014/main" id="{EACD02B4-DDB4-BD5C-E08A-F498A4BC8D61}"/>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4" name="Google Shape;1784;p24">
              <a:extLst>
                <a:ext uri="{FF2B5EF4-FFF2-40B4-BE49-F238E27FC236}">
                  <a16:creationId xmlns:a16="http://schemas.microsoft.com/office/drawing/2014/main" id="{934CA5C4-CA70-72E0-2E55-B59C80C0C8A4}"/>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5" name="Google Shape;1785;p24">
              <a:extLst>
                <a:ext uri="{FF2B5EF4-FFF2-40B4-BE49-F238E27FC236}">
                  <a16:creationId xmlns:a16="http://schemas.microsoft.com/office/drawing/2014/main" id="{52C12A04-3716-4843-FB30-DBBEF47232FD}"/>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1786;p24">
              <a:extLst>
                <a:ext uri="{FF2B5EF4-FFF2-40B4-BE49-F238E27FC236}">
                  <a16:creationId xmlns:a16="http://schemas.microsoft.com/office/drawing/2014/main" id="{3357BA10-C18B-73DD-AC2B-3FA7B3958C53}"/>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1787;p24">
              <a:extLst>
                <a:ext uri="{FF2B5EF4-FFF2-40B4-BE49-F238E27FC236}">
                  <a16:creationId xmlns:a16="http://schemas.microsoft.com/office/drawing/2014/main" id="{48880671-0DA8-9951-F7F6-64538F523EF9}"/>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1788;p24">
              <a:extLst>
                <a:ext uri="{FF2B5EF4-FFF2-40B4-BE49-F238E27FC236}">
                  <a16:creationId xmlns:a16="http://schemas.microsoft.com/office/drawing/2014/main" id="{93F383FC-CCD5-9B77-6CED-1138CB307CFD}"/>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1789;p24">
              <a:extLst>
                <a:ext uri="{FF2B5EF4-FFF2-40B4-BE49-F238E27FC236}">
                  <a16:creationId xmlns:a16="http://schemas.microsoft.com/office/drawing/2014/main" id="{113D9DF0-C9B9-B2E1-5702-76D01CEBF4FB}"/>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88" name="TextBox 2487">
            <a:extLst>
              <a:ext uri="{FF2B5EF4-FFF2-40B4-BE49-F238E27FC236}">
                <a16:creationId xmlns:a16="http://schemas.microsoft.com/office/drawing/2014/main" id="{D4FB5D38-8264-9E30-3FA8-DA2B211FBE20}"/>
              </a:ext>
            </a:extLst>
          </p:cNvPr>
          <p:cNvSpPr txBox="1"/>
          <p:nvPr/>
        </p:nvSpPr>
        <p:spPr>
          <a:xfrm>
            <a:off x="949273" y="1404689"/>
            <a:ext cx="12833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ELA</a:t>
            </a:r>
            <a:r>
              <a:rPr kumimoji="0" lang="en-US" sz="3200" b="0" i="0"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p>
        </p:txBody>
      </p:sp>
      <p:sp>
        <p:nvSpPr>
          <p:cNvPr id="2491" name="TextBox 2490">
            <a:extLst>
              <a:ext uri="{FF2B5EF4-FFF2-40B4-BE49-F238E27FC236}">
                <a16:creationId xmlns:a16="http://schemas.microsoft.com/office/drawing/2014/main" id="{6A03FA4C-5555-3063-74F8-49E631846FDA}"/>
              </a:ext>
            </a:extLst>
          </p:cNvPr>
          <p:cNvSpPr txBox="1"/>
          <p:nvPr/>
        </p:nvSpPr>
        <p:spPr>
          <a:xfrm>
            <a:off x="4129548" y="1455724"/>
            <a:ext cx="905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Math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TextBox 2491">
            <a:extLst>
              <a:ext uri="{FF2B5EF4-FFF2-40B4-BE49-F238E27FC236}">
                <a16:creationId xmlns:a16="http://schemas.microsoft.com/office/drawing/2014/main" id="{A776C763-0256-8A01-5697-FA42DFAFB058}"/>
              </a:ext>
            </a:extLst>
          </p:cNvPr>
          <p:cNvSpPr txBox="1"/>
          <p:nvPr/>
        </p:nvSpPr>
        <p:spPr>
          <a:xfrm>
            <a:off x="6977603" y="423736"/>
            <a:ext cx="17386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Strings</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TextBox 2492">
            <a:extLst>
              <a:ext uri="{FF2B5EF4-FFF2-40B4-BE49-F238E27FC236}">
                <a16:creationId xmlns:a16="http://schemas.microsoft.com/office/drawing/2014/main" id="{43541468-A73F-E91D-FCE9-DD59E9DFC265}"/>
              </a:ext>
            </a:extLst>
          </p:cNvPr>
          <p:cNvSpPr txBox="1"/>
          <p:nvPr/>
        </p:nvSpPr>
        <p:spPr>
          <a:xfrm>
            <a:off x="9919824" y="425059"/>
            <a:ext cx="1674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Dance</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86" name="Group 2585">
            <a:extLst>
              <a:ext uri="{FF2B5EF4-FFF2-40B4-BE49-F238E27FC236}">
                <a16:creationId xmlns:a16="http://schemas.microsoft.com/office/drawing/2014/main" id="{CFA2C366-868E-9E35-A72E-06E29EF4609B}"/>
              </a:ext>
            </a:extLst>
          </p:cNvPr>
          <p:cNvGrpSpPr/>
          <p:nvPr/>
        </p:nvGrpSpPr>
        <p:grpSpPr>
          <a:xfrm>
            <a:off x="5300697" y="223479"/>
            <a:ext cx="2121662" cy="1262456"/>
            <a:chOff x="3126955" y="1215472"/>
            <a:chExt cx="2121662" cy="1262456"/>
          </a:xfrm>
        </p:grpSpPr>
        <p:grpSp>
          <p:nvGrpSpPr>
            <p:cNvPr id="2539" name="Google Shape;1745;p24">
              <a:extLst>
                <a:ext uri="{FF2B5EF4-FFF2-40B4-BE49-F238E27FC236}">
                  <a16:creationId xmlns:a16="http://schemas.microsoft.com/office/drawing/2014/main" id="{920F8AA9-36AE-52A2-F9D9-606CD04588CC}"/>
                </a:ext>
              </a:extLst>
            </p:cNvPr>
            <p:cNvGrpSpPr/>
            <p:nvPr/>
          </p:nvGrpSpPr>
          <p:grpSpPr>
            <a:xfrm>
              <a:off x="3126955" y="1215472"/>
              <a:ext cx="2121662" cy="1262456"/>
              <a:chOff x="3323907" y="1643056"/>
              <a:chExt cx="5543414" cy="3570965"/>
            </a:xfrm>
          </p:grpSpPr>
          <p:grpSp>
            <p:nvGrpSpPr>
              <p:cNvPr id="2540" name="Google Shape;1746;p24">
                <a:extLst>
                  <a:ext uri="{FF2B5EF4-FFF2-40B4-BE49-F238E27FC236}">
                    <a16:creationId xmlns:a16="http://schemas.microsoft.com/office/drawing/2014/main" id="{1D46D9C4-2814-C0C5-3057-59A85F72D7DF}"/>
                  </a:ext>
                </a:extLst>
              </p:cNvPr>
              <p:cNvGrpSpPr/>
              <p:nvPr/>
            </p:nvGrpSpPr>
            <p:grpSpPr>
              <a:xfrm>
                <a:off x="3323907" y="2612776"/>
                <a:ext cx="5473358" cy="2601245"/>
                <a:chOff x="3323907" y="2612776"/>
                <a:chExt cx="5473358" cy="2601245"/>
              </a:xfrm>
            </p:grpSpPr>
            <p:sp>
              <p:nvSpPr>
                <p:cNvPr id="2582" name="Google Shape;1747;p24">
                  <a:extLst>
                    <a:ext uri="{FF2B5EF4-FFF2-40B4-BE49-F238E27FC236}">
                      <a16:creationId xmlns:a16="http://schemas.microsoft.com/office/drawing/2014/main" id="{142A14F2-9761-D914-79D9-6DBE988539DE}"/>
                    </a:ext>
                  </a:extLst>
                </p:cNvPr>
                <p:cNvSpPr/>
                <p:nvPr/>
              </p:nvSpPr>
              <p:spPr>
                <a:xfrm>
                  <a:off x="3323907" y="2625284"/>
                  <a:ext cx="5473358" cy="2588737"/>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3" name="Google Shape;1748;p24">
                  <a:extLst>
                    <a:ext uri="{FF2B5EF4-FFF2-40B4-BE49-F238E27FC236}">
                      <a16:creationId xmlns:a16="http://schemas.microsoft.com/office/drawing/2014/main" id="{D04C3A4F-910D-1966-7B6B-CB68E54B9ADC}"/>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1" name="Google Shape;1749;p24">
                <a:extLst>
                  <a:ext uri="{FF2B5EF4-FFF2-40B4-BE49-F238E27FC236}">
                    <a16:creationId xmlns:a16="http://schemas.microsoft.com/office/drawing/2014/main" id="{35806F8F-F1CB-A900-7E39-B8703074E14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2" name="Google Shape;1750;p24">
                <a:extLst>
                  <a:ext uri="{FF2B5EF4-FFF2-40B4-BE49-F238E27FC236}">
                    <a16:creationId xmlns:a16="http://schemas.microsoft.com/office/drawing/2014/main" id="{C3C018B3-EE54-B2C7-3DB8-8341B0A2B0A0}"/>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43" name="Google Shape;1751;p24">
                <a:extLst>
                  <a:ext uri="{FF2B5EF4-FFF2-40B4-BE49-F238E27FC236}">
                    <a16:creationId xmlns:a16="http://schemas.microsoft.com/office/drawing/2014/main" id="{88A5C97F-6927-3553-39FB-532FB110F517}"/>
                  </a:ext>
                </a:extLst>
              </p:cNvPr>
              <p:cNvGrpSpPr/>
              <p:nvPr/>
            </p:nvGrpSpPr>
            <p:grpSpPr>
              <a:xfrm>
                <a:off x="3373290" y="1643056"/>
                <a:ext cx="5494031" cy="2601248"/>
                <a:chOff x="3373290" y="1643056"/>
                <a:chExt cx="5494031" cy="2601248"/>
              </a:xfrm>
            </p:grpSpPr>
            <p:sp>
              <p:nvSpPr>
                <p:cNvPr id="2580" name="Google Shape;1752;p24">
                  <a:extLst>
                    <a:ext uri="{FF2B5EF4-FFF2-40B4-BE49-F238E27FC236}">
                      <a16:creationId xmlns:a16="http://schemas.microsoft.com/office/drawing/2014/main" id="{EF96C5A4-78A5-4F00-E522-BCCDF0AA3FAD}"/>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1" name="Google Shape;1753;p24">
                  <a:extLst>
                    <a:ext uri="{FF2B5EF4-FFF2-40B4-BE49-F238E27FC236}">
                      <a16:creationId xmlns:a16="http://schemas.microsoft.com/office/drawing/2014/main" id="{51FE788D-734C-B9A9-1BB5-6621A62CD12A}"/>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4" name="Google Shape;1754;p24">
                <a:extLst>
                  <a:ext uri="{FF2B5EF4-FFF2-40B4-BE49-F238E27FC236}">
                    <a16:creationId xmlns:a16="http://schemas.microsoft.com/office/drawing/2014/main" id="{1FCF92A3-08F7-0A06-43E4-A67FFD36EB7A}"/>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5" name="Google Shape;1755;p24">
                <a:extLst>
                  <a:ext uri="{FF2B5EF4-FFF2-40B4-BE49-F238E27FC236}">
                    <a16:creationId xmlns:a16="http://schemas.microsoft.com/office/drawing/2014/main" id="{89FBC080-2459-DCD9-CB1F-2F0E79E2A429}"/>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6" name="Google Shape;1756;p24">
                <a:extLst>
                  <a:ext uri="{FF2B5EF4-FFF2-40B4-BE49-F238E27FC236}">
                    <a16:creationId xmlns:a16="http://schemas.microsoft.com/office/drawing/2014/main" id="{EB51059D-ABA3-2AE4-A622-E09570F7926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7" name="Google Shape;1757;p24">
                <a:extLst>
                  <a:ext uri="{FF2B5EF4-FFF2-40B4-BE49-F238E27FC236}">
                    <a16:creationId xmlns:a16="http://schemas.microsoft.com/office/drawing/2014/main" id="{7980E5C7-2AC7-49AE-1DE2-2871FFC7ED6F}"/>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8" name="Google Shape;1758;p24">
                <a:extLst>
                  <a:ext uri="{FF2B5EF4-FFF2-40B4-BE49-F238E27FC236}">
                    <a16:creationId xmlns:a16="http://schemas.microsoft.com/office/drawing/2014/main" id="{A9D8A473-1673-618B-1BB5-87476976B7C8}"/>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9" name="Google Shape;1759;p24">
                <a:extLst>
                  <a:ext uri="{FF2B5EF4-FFF2-40B4-BE49-F238E27FC236}">
                    <a16:creationId xmlns:a16="http://schemas.microsoft.com/office/drawing/2014/main" id="{0AD5DD12-4F58-5D03-9283-1AC349176A9D}"/>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0" name="Google Shape;1760;p24">
                <a:extLst>
                  <a:ext uri="{FF2B5EF4-FFF2-40B4-BE49-F238E27FC236}">
                    <a16:creationId xmlns:a16="http://schemas.microsoft.com/office/drawing/2014/main" id="{D2D61376-EF63-CC95-40B3-0775B1D27834}"/>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1" name="Google Shape;1761;p24">
                <a:extLst>
                  <a:ext uri="{FF2B5EF4-FFF2-40B4-BE49-F238E27FC236}">
                    <a16:creationId xmlns:a16="http://schemas.microsoft.com/office/drawing/2014/main" id="{4D07D752-1410-6606-D787-28E25F1A0631}"/>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2" name="Google Shape;1762;p24">
                <a:extLst>
                  <a:ext uri="{FF2B5EF4-FFF2-40B4-BE49-F238E27FC236}">
                    <a16:creationId xmlns:a16="http://schemas.microsoft.com/office/drawing/2014/main" id="{5D0D255D-BC2A-D304-FAAA-131D1C472C9C}"/>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3" name="Google Shape;1763;p24">
                <a:extLst>
                  <a:ext uri="{FF2B5EF4-FFF2-40B4-BE49-F238E27FC236}">
                    <a16:creationId xmlns:a16="http://schemas.microsoft.com/office/drawing/2014/main" id="{910EDDC3-5290-8BB4-2D3E-E2CAD450B1B7}"/>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4" name="Google Shape;1764;p24">
                <a:extLst>
                  <a:ext uri="{FF2B5EF4-FFF2-40B4-BE49-F238E27FC236}">
                    <a16:creationId xmlns:a16="http://schemas.microsoft.com/office/drawing/2014/main" id="{687CFF17-6E9E-139F-75CB-F5AB321B298C}"/>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5" name="Google Shape;1765;p24">
                <a:extLst>
                  <a:ext uri="{FF2B5EF4-FFF2-40B4-BE49-F238E27FC236}">
                    <a16:creationId xmlns:a16="http://schemas.microsoft.com/office/drawing/2014/main" id="{7DCF3EA8-9281-A468-BBC1-4D297A4ECD88}"/>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6" name="Google Shape;1766;p24">
                <a:extLst>
                  <a:ext uri="{FF2B5EF4-FFF2-40B4-BE49-F238E27FC236}">
                    <a16:creationId xmlns:a16="http://schemas.microsoft.com/office/drawing/2014/main" id="{0A4CB3E5-B929-AC45-D178-74EFEA544691}"/>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7" name="Google Shape;1767;p24">
                <a:extLst>
                  <a:ext uri="{FF2B5EF4-FFF2-40B4-BE49-F238E27FC236}">
                    <a16:creationId xmlns:a16="http://schemas.microsoft.com/office/drawing/2014/main" id="{960F8FA3-672B-778E-86E6-8E22896B710B}"/>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8" name="Google Shape;1768;p24">
                <a:extLst>
                  <a:ext uri="{FF2B5EF4-FFF2-40B4-BE49-F238E27FC236}">
                    <a16:creationId xmlns:a16="http://schemas.microsoft.com/office/drawing/2014/main" id="{6739F03C-743F-607C-BD09-E00AB6A40166}"/>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9" name="Google Shape;1769;p24">
                <a:extLst>
                  <a:ext uri="{FF2B5EF4-FFF2-40B4-BE49-F238E27FC236}">
                    <a16:creationId xmlns:a16="http://schemas.microsoft.com/office/drawing/2014/main" id="{691B373C-7A8B-F605-5998-88022783CD2C}"/>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0" name="Google Shape;1770;p24">
                <a:extLst>
                  <a:ext uri="{FF2B5EF4-FFF2-40B4-BE49-F238E27FC236}">
                    <a16:creationId xmlns:a16="http://schemas.microsoft.com/office/drawing/2014/main" id="{130F943B-9985-8027-FA81-33810A50F0EF}"/>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1" name="Google Shape;1771;p24">
                <a:extLst>
                  <a:ext uri="{FF2B5EF4-FFF2-40B4-BE49-F238E27FC236}">
                    <a16:creationId xmlns:a16="http://schemas.microsoft.com/office/drawing/2014/main" id="{52CC4DB4-86AD-DAE9-ACBF-66192792B5A9}"/>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2" name="Google Shape;1772;p24">
                <a:extLst>
                  <a:ext uri="{FF2B5EF4-FFF2-40B4-BE49-F238E27FC236}">
                    <a16:creationId xmlns:a16="http://schemas.microsoft.com/office/drawing/2014/main" id="{69E32D27-07F9-D1B4-016D-FD5EE019F7B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3" name="Google Shape;1773;p24">
                <a:extLst>
                  <a:ext uri="{FF2B5EF4-FFF2-40B4-BE49-F238E27FC236}">
                    <a16:creationId xmlns:a16="http://schemas.microsoft.com/office/drawing/2014/main" id="{68C9CEFC-D211-4358-F432-47EC451D5622}"/>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4" name="Google Shape;1774;p24">
                <a:extLst>
                  <a:ext uri="{FF2B5EF4-FFF2-40B4-BE49-F238E27FC236}">
                    <a16:creationId xmlns:a16="http://schemas.microsoft.com/office/drawing/2014/main" id="{AFE1A020-6127-54FD-046A-E9E1F445F622}"/>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5" name="Google Shape;1775;p24">
                <a:extLst>
                  <a:ext uri="{FF2B5EF4-FFF2-40B4-BE49-F238E27FC236}">
                    <a16:creationId xmlns:a16="http://schemas.microsoft.com/office/drawing/2014/main" id="{8F98E789-4E76-9A21-0517-EF08D9C09CD3}"/>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6" name="Google Shape;1776;p24">
                <a:extLst>
                  <a:ext uri="{FF2B5EF4-FFF2-40B4-BE49-F238E27FC236}">
                    <a16:creationId xmlns:a16="http://schemas.microsoft.com/office/drawing/2014/main" id="{41B2890B-D6DD-082F-D83F-33EB2D03DA9D}"/>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7" name="Google Shape;1777;p24">
                <a:extLst>
                  <a:ext uri="{FF2B5EF4-FFF2-40B4-BE49-F238E27FC236}">
                    <a16:creationId xmlns:a16="http://schemas.microsoft.com/office/drawing/2014/main" id="{0C1EA279-77C9-856E-3C14-4987887BCBB3}"/>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8" name="Google Shape;1778;p24">
                <a:extLst>
                  <a:ext uri="{FF2B5EF4-FFF2-40B4-BE49-F238E27FC236}">
                    <a16:creationId xmlns:a16="http://schemas.microsoft.com/office/drawing/2014/main" id="{3F210EEF-B7FE-39D4-90AF-852D4B13D18E}"/>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9" name="Google Shape;1779;p24">
                <a:extLst>
                  <a:ext uri="{FF2B5EF4-FFF2-40B4-BE49-F238E27FC236}">
                    <a16:creationId xmlns:a16="http://schemas.microsoft.com/office/drawing/2014/main" id="{33F7729C-682F-33D7-E2F4-333F5C1390BE}"/>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0" name="Google Shape;1780;p24">
                <a:extLst>
                  <a:ext uri="{FF2B5EF4-FFF2-40B4-BE49-F238E27FC236}">
                    <a16:creationId xmlns:a16="http://schemas.microsoft.com/office/drawing/2014/main" id="{F2815149-EABB-2752-DCD7-ED161E4772A4}"/>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1" name="Google Shape;1781;p24">
                <a:extLst>
                  <a:ext uri="{FF2B5EF4-FFF2-40B4-BE49-F238E27FC236}">
                    <a16:creationId xmlns:a16="http://schemas.microsoft.com/office/drawing/2014/main" id="{710F2C02-7AE6-8079-329D-92D89D257272}"/>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2" name="Google Shape;1782;p24">
                <a:extLst>
                  <a:ext uri="{FF2B5EF4-FFF2-40B4-BE49-F238E27FC236}">
                    <a16:creationId xmlns:a16="http://schemas.microsoft.com/office/drawing/2014/main" id="{02A1C2EE-A71D-95EA-46F8-AA4DA767879E}"/>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3" name="Google Shape;1783;p24">
                <a:extLst>
                  <a:ext uri="{FF2B5EF4-FFF2-40B4-BE49-F238E27FC236}">
                    <a16:creationId xmlns:a16="http://schemas.microsoft.com/office/drawing/2014/main" id="{A7FE8BD4-BE32-F049-BAE6-361D46B0302F}"/>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4" name="Google Shape;1784;p24">
                <a:extLst>
                  <a:ext uri="{FF2B5EF4-FFF2-40B4-BE49-F238E27FC236}">
                    <a16:creationId xmlns:a16="http://schemas.microsoft.com/office/drawing/2014/main" id="{BE481E75-7F25-5C7C-B62A-2B582E9EB07B}"/>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5" name="Google Shape;1785;p24">
                <a:extLst>
                  <a:ext uri="{FF2B5EF4-FFF2-40B4-BE49-F238E27FC236}">
                    <a16:creationId xmlns:a16="http://schemas.microsoft.com/office/drawing/2014/main" id="{9072FD71-A68A-8037-4ADF-13C9279B71C3}"/>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6" name="Google Shape;1786;p24">
                <a:extLst>
                  <a:ext uri="{FF2B5EF4-FFF2-40B4-BE49-F238E27FC236}">
                    <a16:creationId xmlns:a16="http://schemas.microsoft.com/office/drawing/2014/main" id="{B56C1902-C1B4-8FF6-E728-790C4A5C3AFE}"/>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7" name="Google Shape;1787;p24">
                <a:extLst>
                  <a:ext uri="{FF2B5EF4-FFF2-40B4-BE49-F238E27FC236}">
                    <a16:creationId xmlns:a16="http://schemas.microsoft.com/office/drawing/2014/main" id="{4BB7C187-6871-3EA0-F1F9-680BB4BA4A3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1788;p24">
                <a:extLst>
                  <a:ext uri="{FF2B5EF4-FFF2-40B4-BE49-F238E27FC236}">
                    <a16:creationId xmlns:a16="http://schemas.microsoft.com/office/drawing/2014/main" id="{24A38C31-E741-7E42-AFAC-C178135D5A03}"/>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9" name="Google Shape;1789;p24">
                <a:extLst>
                  <a:ext uri="{FF2B5EF4-FFF2-40B4-BE49-F238E27FC236}">
                    <a16:creationId xmlns:a16="http://schemas.microsoft.com/office/drawing/2014/main" id="{5126F5A6-E82F-580C-F4CF-0CB4FB4254E3}"/>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5" name="TextBox 2584">
              <a:extLst>
                <a:ext uri="{FF2B5EF4-FFF2-40B4-BE49-F238E27FC236}">
                  <a16:creationId xmlns:a16="http://schemas.microsoft.com/office/drawing/2014/main" id="{42FAD62E-9281-FFD6-8563-B6A1E7856A12}"/>
                </a:ext>
              </a:extLst>
            </p:cNvPr>
            <p:cNvSpPr txBox="1"/>
            <p:nvPr/>
          </p:nvSpPr>
          <p:spPr>
            <a:xfrm>
              <a:off x="3651624" y="1371917"/>
              <a:ext cx="117658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Music </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7" name="Group 2586">
            <a:extLst>
              <a:ext uri="{FF2B5EF4-FFF2-40B4-BE49-F238E27FC236}">
                <a16:creationId xmlns:a16="http://schemas.microsoft.com/office/drawing/2014/main" id="{C0BFC870-4B66-A295-EA91-1BC80B708CB1}"/>
              </a:ext>
            </a:extLst>
          </p:cNvPr>
          <p:cNvGrpSpPr/>
          <p:nvPr/>
        </p:nvGrpSpPr>
        <p:grpSpPr>
          <a:xfrm>
            <a:off x="1697336" y="171688"/>
            <a:ext cx="2190481" cy="1262457"/>
            <a:chOff x="3127090" y="1215472"/>
            <a:chExt cx="2190481" cy="1262457"/>
          </a:xfrm>
        </p:grpSpPr>
        <p:grpSp>
          <p:nvGrpSpPr>
            <p:cNvPr id="2588" name="Google Shape;1745;p24">
              <a:extLst>
                <a:ext uri="{FF2B5EF4-FFF2-40B4-BE49-F238E27FC236}">
                  <a16:creationId xmlns:a16="http://schemas.microsoft.com/office/drawing/2014/main" id="{109E77F1-35E0-81D0-1A10-3B7B4DEE8A5D}"/>
                </a:ext>
              </a:extLst>
            </p:cNvPr>
            <p:cNvGrpSpPr/>
            <p:nvPr/>
          </p:nvGrpSpPr>
          <p:grpSpPr>
            <a:xfrm>
              <a:off x="3127090" y="1215472"/>
              <a:ext cx="2121527" cy="1262457"/>
              <a:chOff x="3324260" y="1643056"/>
              <a:chExt cx="5543061" cy="3570968"/>
            </a:xfrm>
          </p:grpSpPr>
          <p:grpSp>
            <p:nvGrpSpPr>
              <p:cNvPr id="2590" name="Google Shape;1746;p24">
                <a:extLst>
                  <a:ext uri="{FF2B5EF4-FFF2-40B4-BE49-F238E27FC236}">
                    <a16:creationId xmlns:a16="http://schemas.microsoft.com/office/drawing/2014/main" id="{0791FD54-DF19-DD9C-F45A-EF2DEE710CA2}"/>
                  </a:ext>
                </a:extLst>
              </p:cNvPr>
              <p:cNvGrpSpPr/>
              <p:nvPr/>
            </p:nvGrpSpPr>
            <p:grpSpPr>
              <a:xfrm>
                <a:off x="3324260" y="2612776"/>
                <a:ext cx="5473358" cy="2601248"/>
                <a:chOff x="3324260" y="2612776"/>
                <a:chExt cx="5473358" cy="2601248"/>
              </a:xfrm>
            </p:grpSpPr>
            <p:sp>
              <p:nvSpPr>
                <p:cNvPr id="2632" name="Google Shape;1747;p24">
                  <a:extLst>
                    <a:ext uri="{FF2B5EF4-FFF2-40B4-BE49-F238E27FC236}">
                      <a16:creationId xmlns:a16="http://schemas.microsoft.com/office/drawing/2014/main" id="{D4D90A71-FCDA-99BB-F05A-48F6358499B9}"/>
                    </a:ext>
                  </a:extLst>
                </p:cNvPr>
                <p:cNvSpPr/>
                <p:nvPr/>
              </p:nvSpPr>
              <p:spPr>
                <a:xfrm>
                  <a:off x="3324260" y="2625286"/>
                  <a:ext cx="5473358" cy="2588738"/>
                </a:xfrm>
                <a:custGeom>
                  <a:avLst/>
                  <a:gdLst/>
                  <a:ahLst/>
                  <a:cxnLst/>
                  <a:rect l="l" t="t" r="r" b="b"/>
                  <a:pathLst>
                    <a:path w="5473358" h="2588738" extrusionOk="0">
                      <a:moveTo>
                        <a:pt x="36275" y="673856"/>
                      </a:moveTo>
                      <a:lnTo>
                        <a:pt x="2904056" y="98"/>
                      </a:lnTo>
                      <a:lnTo>
                        <a:pt x="5454715" y="1400747"/>
                      </a:lnTo>
                      <a:cubicBezTo>
                        <a:pt x="5460623" y="1462070"/>
                        <a:pt x="5498776" y="1469611"/>
                        <a:pt x="5452436" y="1617869"/>
                      </a:cubicBezTo>
                      <a:lnTo>
                        <a:pt x="2324170" y="2588837"/>
                      </a:lnTo>
                      <a:lnTo>
                        <a:pt x="56027" y="916728"/>
                      </a:lnTo>
                      <a:cubicBezTo>
                        <a:pt x="-38764" y="801490"/>
                        <a:pt x="14920" y="743936"/>
                        <a:pt x="36275" y="67385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3" name="Google Shape;1748;p24">
                  <a:extLst>
                    <a:ext uri="{FF2B5EF4-FFF2-40B4-BE49-F238E27FC236}">
                      <a16:creationId xmlns:a16="http://schemas.microsoft.com/office/drawing/2014/main" id="{9BA33EEF-E6DE-A66A-032E-F072337EFEF0}"/>
                    </a:ext>
                  </a:extLst>
                </p:cNvPr>
                <p:cNvSpPr/>
                <p:nvPr/>
              </p:nvSpPr>
              <p:spPr>
                <a:xfrm>
                  <a:off x="3358808" y="2612776"/>
                  <a:ext cx="5417764" cy="2327579"/>
                </a:xfrm>
                <a:custGeom>
                  <a:avLst/>
                  <a:gdLst/>
                  <a:ahLst/>
                  <a:cxnLst/>
                  <a:rect l="l" t="t" r="r" b="b"/>
                  <a:pathLst>
                    <a:path w="5417764" h="2327579" extrusionOk="0">
                      <a:moveTo>
                        <a:pt x="1727" y="686292"/>
                      </a:moveTo>
                      <a:lnTo>
                        <a:pt x="2927413" y="101"/>
                      </a:lnTo>
                      <a:lnTo>
                        <a:pt x="5419492" y="1413057"/>
                      </a:lnTo>
                      <a:lnTo>
                        <a:pt x="2287343" y="2327681"/>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1" name="Google Shape;1749;p24">
                <a:extLst>
                  <a:ext uri="{FF2B5EF4-FFF2-40B4-BE49-F238E27FC236}">
                    <a16:creationId xmlns:a16="http://schemas.microsoft.com/office/drawing/2014/main" id="{195FE6FD-5803-5DA6-03E9-CE2B49E7EBDB}"/>
                  </a:ext>
                </a:extLst>
              </p:cNvPr>
              <p:cNvSpPr/>
              <p:nvPr/>
            </p:nvSpPr>
            <p:spPr>
              <a:xfrm>
                <a:off x="3477323" y="2582015"/>
                <a:ext cx="5192459" cy="2207760"/>
              </a:xfrm>
              <a:custGeom>
                <a:avLst/>
                <a:gdLst/>
                <a:ahLst/>
                <a:cxnLst/>
                <a:rect l="l" t="t" r="r" b="b"/>
                <a:pathLst>
                  <a:path w="5192459" h="2207760" extrusionOk="0">
                    <a:moveTo>
                      <a:pt x="211308" y="103"/>
                    </a:moveTo>
                    <a:lnTo>
                      <a:pt x="5086832" y="626665"/>
                    </a:lnTo>
                    <a:cubicBezTo>
                      <a:pt x="5086832" y="626665"/>
                      <a:pt x="5198927" y="944731"/>
                      <a:pt x="5194031" y="1109526"/>
                    </a:cubicBezTo>
                    <a:cubicBezTo>
                      <a:pt x="5190824" y="1217031"/>
                      <a:pt x="5185337" y="1347673"/>
                      <a:pt x="5105571" y="1419836"/>
                    </a:cubicBezTo>
                    <a:cubicBezTo>
                      <a:pt x="5010274" y="1506020"/>
                      <a:pt x="4849644" y="1452644"/>
                      <a:pt x="4726070" y="1487924"/>
                    </a:cubicBezTo>
                    <a:cubicBezTo>
                      <a:pt x="4581647" y="1529169"/>
                      <a:pt x="4454782" y="1625653"/>
                      <a:pt x="4307403" y="1654538"/>
                    </a:cubicBezTo>
                    <a:cubicBezTo>
                      <a:pt x="4181888" y="1679138"/>
                      <a:pt x="4047762" y="1626868"/>
                      <a:pt x="3923598" y="1657719"/>
                    </a:cubicBezTo>
                    <a:cubicBezTo>
                      <a:pt x="3800446" y="1688317"/>
                      <a:pt x="3706921" y="1795650"/>
                      <a:pt x="3585626" y="1833124"/>
                    </a:cubicBezTo>
                    <a:cubicBezTo>
                      <a:pt x="3460110" y="1871913"/>
                      <a:pt x="3320920" y="1845170"/>
                      <a:pt x="3194392" y="1880568"/>
                    </a:cubicBezTo>
                    <a:cubicBezTo>
                      <a:pt x="3052754" y="1920202"/>
                      <a:pt x="2934498" y="2024523"/>
                      <a:pt x="2792354" y="2062494"/>
                    </a:cubicBezTo>
                    <a:cubicBezTo>
                      <a:pt x="2666923" y="2096020"/>
                      <a:pt x="2529337" y="2064139"/>
                      <a:pt x="2404666" y="2100322"/>
                    </a:cubicBezTo>
                    <a:cubicBezTo>
                      <a:pt x="2328698" y="2122366"/>
                      <a:pt x="2271469" y="2216311"/>
                      <a:pt x="2192884" y="2207250"/>
                    </a:cubicBezTo>
                    <a:cubicBezTo>
                      <a:pt x="2072686" y="2193381"/>
                      <a:pt x="2014276" y="2042880"/>
                      <a:pt x="1914674" y="1974176"/>
                    </a:cubicBezTo>
                    <a:cubicBezTo>
                      <a:pt x="1752610" y="1862363"/>
                      <a:pt x="1563112" y="1794722"/>
                      <a:pt x="1399275" y="1685567"/>
                    </a:cubicBezTo>
                    <a:cubicBezTo>
                      <a:pt x="1201927" y="1554106"/>
                      <a:pt x="1005846" y="1415609"/>
                      <a:pt x="839393" y="1246735"/>
                    </a:cubicBezTo>
                    <a:cubicBezTo>
                      <a:pt x="761653" y="1167831"/>
                      <a:pt x="719955" y="1057033"/>
                      <a:pt x="638248" y="982224"/>
                    </a:cubicBezTo>
                    <a:cubicBezTo>
                      <a:pt x="493402" y="849624"/>
                      <a:pt x="277570" y="808085"/>
                      <a:pt x="139730" y="668212"/>
                    </a:cubicBezTo>
                    <a:cubicBezTo>
                      <a:pt x="77774" y="605339"/>
                      <a:pt x="6533" y="530238"/>
                      <a:pt x="1976" y="442119"/>
                    </a:cubicBezTo>
                    <a:cubicBezTo>
                      <a:pt x="-6634" y="279325"/>
                      <a:pt x="211308" y="103"/>
                      <a:pt x="211308" y="103"/>
                    </a:cubicBezTo>
                    <a:close/>
                  </a:path>
                </a:pathLst>
              </a:custGeom>
              <a:solidFill>
                <a:srgbClr val="F6EDD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2" name="Google Shape;1750;p24">
                <a:extLst>
                  <a:ext uri="{FF2B5EF4-FFF2-40B4-BE49-F238E27FC236}">
                    <a16:creationId xmlns:a16="http://schemas.microsoft.com/office/drawing/2014/main" id="{A98512E4-64E6-0E81-675A-1AEEE80CF9AA}"/>
                  </a:ext>
                </a:extLst>
              </p:cNvPr>
              <p:cNvSpPr/>
              <p:nvPr/>
            </p:nvSpPr>
            <p:spPr>
              <a:xfrm>
                <a:off x="3452353" y="2384854"/>
                <a:ext cx="5215924" cy="2100254"/>
              </a:xfrm>
              <a:custGeom>
                <a:avLst/>
                <a:gdLst/>
                <a:ahLst/>
                <a:cxnLst/>
                <a:rect l="l" t="t" r="r" b="b"/>
                <a:pathLst>
                  <a:path w="5215924" h="2100254" extrusionOk="0">
                    <a:moveTo>
                      <a:pt x="213235" y="108"/>
                    </a:moveTo>
                    <a:lnTo>
                      <a:pt x="5088759" y="626671"/>
                    </a:lnTo>
                    <a:cubicBezTo>
                      <a:pt x="5088759" y="626671"/>
                      <a:pt x="5280957" y="968264"/>
                      <a:pt x="5195958" y="1109532"/>
                    </a:cubicBezTo>
                    <a:cubicBezTo>
                      <a:pt x="5141852" y="1199352"/>
                      <a:pt x="4980210" y="1135515"/>
                      <a:pt x="4892593" y="1193161"/>
                    </a:cubicBezTo>
                    <a:cubicBezTo>
                      <a:pt x="4787421" y="1262396"/>
                      <a:pt x="4775013" y="1445512"/>
                      <a:pt x="4656334" y="1487938"/>
                    </a:cubicBezTo>
                    <a:cubicBezTo>
                      <a:pt x="4510560" y="1540082"/>
                      <a:pt x="4350775" y="1349467"/>
                      <a:pt x="4201879" y="1392078"/>
                    </a:cubicBezTo>
                    <a:cubicBezTo>
                      <a:pt x="4078979" y="1427248"/>
                      <a:pt x="4043021" y="1607503"/>
                      <a:pt x="3925525" y="1657724"/>
                    </a:cubicBezTo>
                    <a:cubicBezTo>
                      <a:pt x="3777894" y="1720801"/>
                      <a:pt x="3594390" y="1620968"/>
                      <a:pt x="3444311" y="1678030"/>
                    </a:cubicBezTo>
                    <a:cubicBezTo>
                      <a:pt x="3344540" y="1715984"/>
                      <a:pt x="3295330" y="1840755"/>
                      <a:pt x="3196319" y="1880573"/>
                    </a:cubicBezTo>
                    <a:cubicBezTo>
                      <a:pt x="3045650" y="1941120"/>
                      <a:pt x="2865438" y="1870079"/>
                      <a:pt x="2710716" y="1919338"/>
                    </a:cubicBezTo>
                    <a:cubicBezTo>
                      <a:pt x="2598285" y="1955124"/>
                      <a:pt x="2524596" y="2102968"/>
                      <a:pt x="2406592" y="2100327"/>
                    </a:cubicBezTo>
                    <a:cubicBezTo>
                      <a:pt x="2341175" y="2098868"/>
                      <a:pt x="2300829" y="2022284"/>
                      <a:pt x="2242587" y="1992504"/>
                    </a:cubicBezTo>
                    <a:cubicBezTo>
                      <a:pt x="2127707" y="1933789"/>
                      <a:pt x="1991640" y="1920915"/>
                      <a:pt x="1880812" y="1854877"/>
                    </a:cubicBezTo>
                    <a:cubicBezTo>
                      <a:pt x="1717565" y="1757600"/>
                      <a:pt x="1595341" y="1603952"/>
                      <a:pt x="1448977" y="1482749"/>
                    </a:cubicBezTo>
                    <a:cubicBezTo>
                      <a:pt x="1312236" y="1369570"/>
                      <a:pt x="1184610" y="1242469"/>
                      <a:pt x="1032337" y="1151294"/>
                    </a:cubicBezTo>
                    <a:cubicBezTo>
                      <a:pt x="910198" y="1078168"/>
                      <a:pt x="763832" y="1052616"/>
                      <a:pt x="640175" y="982229"/>
                    </a:cubicBezTo>
                    <a:cubicBezTo>
                      <a:pt x="508750" y="907463"/>
                      <a:pt x="387539" y="814579"/>
                      <a:pt x="272913" y="715940"/>
                    </a:cubicBezTo>
                    <a:cubicBezTo>
                      <a:pt x="175927" y="632448"/>
                      <a:pt x="25173" y="568273"/>
                      <a:pt x="3903" y="442125"/>
                    </a:cubicBezTo>
                    <a:cubicBezTo>
                      <a:pt x="-23278" y="281377"/>
                      <a:pt x="213235" y="108"/>
                      <a:pt x="213235" y="108"/>
                    </a:cubicBezTo>
                    <a:close/>
                  </a:path>
                </a:pathLst>
              </a:custGeom>
              <a:solidFill>
                <a:srgbClr val="5A3E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93" name="Google Shape;1751;p24">
                <a:extLst>
                  <a:ext uri="{FF2B5EF4-FFF2-40B4-BE49-F238E27FC236}">
                    <a16:creationId xmlns:a16="http://schemas.microsoft.com/office/drawing/2014/main" id="{F75A7D0C-4C02-4CE7-0536-0B2E653F6850}"/>
                  </a:ext>
                </a:extLst>
              </p:cNvPr>
              <p:cNvGrpSpPr/>
              <p:nvPr/>
            </p:nvGrpSpPr>
            <p:grpSpPr>
              <a:xfrm>
                <a:off x="3373290" y="1643056"/>
                <a:ext cx="5494031" cy="2601248"/>
                <a:chOff x="3373290" y="1643056"/>
                <a:chExt cx="5494031" cy="2601248"/>
              </a:xfrm>
            </p:grpSpPr>
            <p:sp>
              <p:nvSpPr>
                <p:cNvPr id="2630" name="Google Shape;1752;p24">
                  <a:extLst>
                    <a:ext uri="{FF2B5EF4-FFF2-40B4-BE49-F238E27FC236}">
                      <a16:creationId xmlns:a16="http://schemas.microsoft.com/office/drawing/2014/main" id="{F56560C9-FDEC-1FAF-2D8C-537EAC11CA49}"/>
                    </a:ext>
                  </a:extLst>
                </p:cNvPr>
                <p:cNvSpPr/>
                <p:nvPr/>
              </p:nvSpPr>
              <p:spPr>
                <a:xfrm>
                  <a:off x="3373290" y="1655566"/>
                  <a:ext cx="5494031" cy="2588738"/>
                </a:xfrm>
                <a:custGeom>
                  <a:avLst/>
                  <a:gdLst/>
                  <a:ahLst/>
                  <a:cxnLst/>
                  <a:rect l="l" t="t" r="r" b="b"/>
                  <a:pathLst>
                    <a:path w="5494031" h="2588738" extrusionOk="0">
                      <a:moveTo>
                        <a:pt x="31879" y="673761"/>
                      </a:moveTo>
                      <a:lnTo>
                        <a:pt x="2899660" y="3"/>
                      </a:lnTo>
                      <a:lnTo>
                        <a:pt x="5450319" y="1400652"/>
                      </a:lnTo>
                      <a:cubicBezTo>
                        <a:pt x="5499192" y="1434337"/>
                        <a:pt x="5500289" y="1515729"/>
                        <a:pt x="5491595" y="1606899"/>
                      </a:cubicBezTo>
                      <a:lnTo>
                        <a:pt x="2319774" y="2588741"/>
                      </a:lnTo>
                      <a:lnTo>
                        <a:pt x="51631" y="916633"/>
                      </a:lnTo>
                      <a:cubicBezTo>
                        <a:pt x="-26953" y="808695"/>
                        <a:pt x="4025" y="741791"/>
                        <a:pt x="31879" y="67376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1" name="Google Shape;1753;p24">
                  <a:extLst>
                    <a:ext uri="{FF2B5EF4-FFF2-40B4-BE49-F238E27FC236}">
                      <a16:creationId xmlns:a16="http://schemas.microsoft.com/office/drawing/2014/main" id="{AF2445BF-D3E4-16FC-18A9-97A3824B2515}"/>
                    </a:ext>
                  </a:extLst>
                </p:cNvPr>
                <p:cNvSpPr/>
                <p:nvPr/>
              </p:nvSpPr>
              <p:spPr>
                <a:xfrm>
                  <a:off x="3403438" y="1643056"/>
                  <a:ext cx="5417764" cy="2327579"/>
                </a:xfrm>
                <a:custGeom>
                  <a:avLst/>
                  <a:gdLst/>
                  <a:ahLst/>
                  <a:cxnLst/>
                  <a:rect l="l" t="t" r="r" b="b"/>
                  <a:pathLst>
                    <a:path w="5417764" h="2327579" extrusionOk="0">
                      <a:moveTo>
                        <a:pt x="1732" y="686197"/>
                      </a:moveTo>
                      <a:lnTo>
                        <a:pt x="2927417" y="5"/>
                      </a:lnTo>
                      <a:lnTo>
                        <a:pt x="5419497" y="1412962"/>
                      </a:lnTo>
                      <a:lnTo>
                        <a:pt x="2287347" y="2327585"/>
                      </a:lnTo>
                      <a:close/>
                    </a:path>
                  </a:pathLst>
                </a:custGeom>
                <a:solidFill>
                  <a:srgbClr val="C69C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94" name="Google Shape;1754;p24">
                <a:extLst>
                  <a:ext uri="{FF2B5EF4-FFF2-40B4-BE49-F238E27FC236}">
                    <a16:creationId xmlns:a16="http://schemas.microsoft.com/office/drawing/2014/main" id="{D483E2F1-4E2E-257E-DE88-7147449C1D24}"/>
                  </a:ext>
                </a:extLst>
              </p:cNvPr>
              <p:cNvSpPr/>
              <p:nvPr/>
            </p:nvSpPr>
            <p:spPr>
              <a:xfrm>
                <a:off x="3987052" y="2416786"/>
                <a:ext cx="119371" cy="71583"/>
              </a:xfrm>
              <a:custGeom>
                <a:avLst/>
                <a:gdLst/>
                <a:ahLst/>
                <a:cxnLst/>
                <a:rect l="l" t="t" r="r" b="b"/>
                <a:pathLst>
                  <a:path w="119371" h="71583" extrusionOk="0">
                    <a:moveTo>
                      <a:pt x="121140" y="35919"/>
                    </a:moveTo>
                    <a:cubicBezTo>
                      <a:pt x="121140" y="55686"/>
                      <a:pt x="94418" y="71711"/>
                      <a:pt x="61454" y="71711"/>
                    </a:cubicBezTo>
                    <a:cubicBezTo>
                      <a:pt x="28490" y="71711"/>
                      <a:pt x="1769" y="55686"/>
                      <a:pt x="1769" y="35919"/>
                    </a:cubicBezTo>
                    <a:cubicBezTo>
                      <a:pt x="1769" y="16152"/>
                      <a:pt x="28490" y="127"/>
                      <a:pt x="61454" y="127"/>
                    </a:cubicBezTo>
                    <a:cubicBezTo>
                      <a:pt x="94418" y="127"/>
                      <a:pt x="121140" y="16152"/>
                      <a:pt x="121140" y="359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5" name="Google Shape;1755;p24">
                <a:extLst>
                  <a:ext uri="{FF2B5EF4-FFF2-40B4-BE49-F238E27FC236}">
                    <a16:creationId xmlns:a16="http://schemas.microsoft.com/office/drawing/2014/main" id="{8D8D6B18-352F-A2ED-41B1-69314D3B95EB}"/>
                  </a:ext>
                </a:extLst>
              </p:cNvPr>
              <p:cNvSpPr/>
              <p:nvPr/>
            </p:nvSpPr>
            <p:spPr>
              <a:xfrm>
                <a:off x="4469785" y="2270962"/>
                <a:ext cx="119371" cy="71583"/>
              </a:xfrm>
              <a:custGeom>
                <a:avLst/>
                <a:gdLst/>
                <a:ahLst/>
                <a:cxnLst/>
                <a:rect l="l" t="t" r="r" b="b"/>
                <a:pathLst>
                  <a:path w="119371" h="71583" extrusionOk="0">
                    <a:moveTo>
                      <a:pt x="121130" y="35922"/>
                    </a:moveTo>
                    <a:cubicBezTo>
                      <a:pt x="121130" y="55689"/>
                      <a:pt x="94408" y="71714"/>
                      <a:pt x="61444" y="71714"/>
                    </a:cubicBezTo>
                    <a:cubicBezTo>
                      <a:pt x="28480" y="71714"/>
                      <a:pt x="1758" y="55689"/>
                      <a:pt x="1758" y="35922"/>
                    </a:cubicBezTo>
                    <a:cubicBezTo>
                      <a:pt x="1758" y="16155"/>
                      <a:pt x="28480" y="130"/>
                      <a:pt x="61444" y="130"/>
                    </a:cubicBezTo>
                    <a:cubicBezTo>
                      <a:pt x="94408" y="130"/>
                      <a:pt x="121130" y="16155"/>
                      <a:pt x="121130"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6" name="Google Shape;1756;p24">
                <a:extLst>
                  <a:ext uri="{FF2B5EF4-FFF2-40B4-BE49-F238E27FC236}">
                    <a16:creationId xmlns:a16="http://schemas.microsoft.com/office/drawing/2014/main" id="{1C183F1F-F001-1B55-C12B-BA102123C7EE}"/>
                  </a:ext>
                </a:extLst>
              </p:cNvPr>
              <p:cNvSpPr/>
              <p:nvPr/>
            </p:nvSpPr>
            <p:spPr>
              <a:xfrm>
                <a:off x="4955134" y="2131765"/>
                <a:ext cx="119371" cy="71583"/>
              </a:xfrm>
              <a:custGeom>
                <a:avLst/>
                <a:gdLst/>
                <a:ahLst/>
                <a:cxnLst/>
                <a:rect l="l" t="t" r="r" b="b"/>
                <a:pathLst>
                  <a:path w="119371" h="71583" extrusionOk="0">
                    <a:moveTo>
                      <a:pt x="121120" y="35925"/>
                    </a:moveTo>
                    <a:cubicBezTo>
                      <a:pt x="121120" y="55692"/>
                      <a:pt x="94398" y="71716"/>
                      <a:pt x="61434" y="71716"/>
                    </a:cubicBezTo>
                    <a:cubicBezTo>
                      <a:pt x="28471" y="71716"/>
                      <a:pt x="1749" y="55692"/>
                      <a:pt x="1749" y="35925"/>
                    </a:cubicBezTo>
                    <a:cubicBezTo>
                      <a:pt x="1749" y="16158"/>
                      <a:pt x="28471" y="133"/>
                      <a:pt x="61434" y="133"/>
                    </a:cubicBezTo>
                    <a:cubicBezTo>
                      <a:pt x="94398" y="133"/>
                      <a:pt x="121120" y="16158"/>
                      <a:pt x="121120" y="3592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7" name="Google Shape;1757;p24">
                <a:extLst>
                  <a:ext uri="{FF2B5EF4-FFF2-40B4-BE49-F238E27FC236}">
                    <a16:creationId xmlns:a16="http://schemas.microsoft.com/office/drawing/2014/main" id="{A1F61003-CBC2-C77F-E56C-76EDCE189C21}"/>
                  </a:ext>
                </a:extLst>
              </p:cNvPr>
              <p:cNvSpPr/>
              <p:nvPr/>
            </p:nvSpPr>
            <p:spPr>
              <a:xfrm>
                <a:off x="5415161" y="2009441"/>
                <a:ext cx="119371" cy="71583"/>
              </a:xfrm>
              <a:custGeom>
                <a:avLst/>
                <a:gdLst/>
                <a:ahLst/>
                <a:cxnLst/>
                <a:rect l="l" t="t" r="r" b="b"/>
                <a:pathLst>
                  <a:path w="119371" h="71583" extrusionOk="0">
                    <a:moveTo>
                      <a:pt x="121111" y="35927"/>
                    </a:moveTo>
                    <a:cubicBezTo>
                      <a:pt x="121111" y="55694"/>
                      <a:pt x="94389" y="71719"/>
                      <a:pt x="61425" y="71719"/>
                    </a:cubicBezTo>
                    <a:cubicBezTo>
                      <a:pt x="28461" y="71719"/>
                      <a:pt x="1740" y="55694"/>
                      <a:pt x="1740" y="35927"/>
                    </a:cubicBezTo>
                    <a:cubicBezTo>
                      <a:pt x="1740" y="16160"/>
                      <a:pt x="28461" y="136"/>
                      <a:pt x="61425" y="136"/>
                    </a:cubicBezTo>
                    <a:cubicBezTo>
                      <a:pt x="94389" y="136"/>
                      <a:pt x="121111" y="16160"/>
                      <a:pt x="121111" y="3592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8" name="Google Shape;1758;p24">
                <a:extLst>
                  <a:ext uri="{FF2B5EF4-FFF2-40B4-BE49-F238E27FC236}">
                    <a16:creationId xmlns:a16="http://schemas.microsoft.com/office/drawing/2014/main" id="{81DD0D4C-5907-AF78-5946-07AA520F8759}"/>
                  </a:ext>
                </a:extLst>
              </p:cNvPr>
              <p:cNvSpPr/>
              <p:nvPr/>
            </p:nvSpPr>
            <p:spPr>
              <a:xfrm>
                <a:off x="5841424" y="1891337"/>
                <a:ext cx="119371" cy="71583"/>
              </a:xfrm>
              <a:custGeom>
                <a:avLst/>
                <a:gdLst/>
                <a:ahLst/>
                <a:cxnLst/>
                <a:rect l="l" t="t" r="r" b="b"/>
                <a:pathLst>
                  <a:path w="119371" h="71583" extrusionOk="0">
                    <a:moveTo>
                      <a:pt x="121102" y="35930"/>
                    </a:moveTo>
                    <a:cubicBezTo>
                      <a:pt x="121102" y="55697"/>
                      <a:pt x="94381" y="71721"/>
                      <a:pt x="61417" y="71721"/>
                    </a:cubicBezTo>
                    <a:cubicBezTo>
                      <a:pt x="28453" y="71721"/>
                      <a:pt x="1731" y="55697"/>
                      <a:pt x="1731" y="35930"/>
                    </a:cubicBezTo>
                    <a:cubicBezTo>
                      <a:pt x="1731" y="16162"/>
                      <a:pt x="28453" y="138"/>
                      <a:pt x="61417" y="138"/>
                    </a:cubicBezTo>
                    <a:cubicBezTo>
                      <a:pt x="94381" y="138"/>
                      <a:pt x="121102" y="16162"/>
                      <a:pt x="121102" y="3593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9" name="Google Shape;1759;p24">
                <a:extLst>
                  <a:ext uri="{FF2B5EF4-FFF2-40B4-BE49-F238E27FC236}">
                    <a16:creationId xmlns:a16="http://schemas.microsoft.com/office/drawing/2014/main" id="{1CC455A1-D639-C510-7F07-20C832BCE362}"/>
                  </a:ext>
                </a:extLst>
              </p:cNvPr>
              <p:cNvSpPr/>
              <p:nvPr/>
            </p:nvSpPr>
            <p:spPr>
              <a:xfrm>
                <a:off x="6242365" y="1790103"/>
                <a:ext cx="119371" cy="71583"/>
              </a:xfrm>
              <a:custGeom>
                <a:avLst/>
                <a:gdLst/>
                <a:ahLst/>
                <a:cxnLst/>
                <a:rect l="l" t="t" r="r" b="b"/>
                <a:pathLst>
                  <a:path w="119371" h="71583" extrusionOk="0">
                    <a:moveTo>
                      <a:pt x="121094" y="35932"/>
                    </a:moveTo>
                    <a:cubicBezTo>
                      <a:pt x="121094" y="55699"/>
                      <a:pt x="94373" y="71723"/>
                      <a:pt x="61409" y="71723"/>
                    </a:cubicBezTo>
                    <a:cubicBezTo>
                      <a:pt x="28445" y="71723"/>
                      <a:pt x="1723" y="55699"/>
                      <a:pt x="1723" y="35932"/>
                    </a:cubicBezTo>
                    <a:cubicBezTo>
                      <a:pt x="1723" y="16164"/>
                      <a:pt x="28445" y="140"/>
                      <a:pt x="61409" y="140"/>
                    </a:cubicBezTo>
                    <a:cubicBezTo>
                      <a:pt x="94373" y="140"/>
                      <a:pt x="121094" y="16165"/>
                      <a:pt x="121094" y="3593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0" name="Google Shape;1760;p24">
                <a:extLst>
                  <a:ext uri="{FF2B5EF4-FFF2-40B4-BE49-F238E27FC236}">
                    <a16:creationId xmlns:a16="http://schemas.microsoft.com/office/drawing/2014/main" id="{C987D71B-D856-F63D-2F8B-A8FC0EF1B685}"/>
                  </a:ext>
                </a:extLst>
              </p:cNvPr>
              <p:cNvSpPr/>
              <p:nvPr/>
            </p:nvSpPr>
            <p:spPr>
              <a:xfrm>
                <a:off x="4393026" y="2543791"/>
                <a:ext cx="99006" cy="59371"/>
              </a:xfrm>
              <a:custGeom>
                <a:avLst/>
                <a:gdLst/>
                <a:ahLst/>
                <a:cxnLst/>
                <a:rect l="l" t="t" r="r" b="b"/>
                <a:pathLst>
                  <a:path w="99006" h="59371" extrusionOk="0">
                    <a:moveTo>
                      <a:pt x="100767" y="29811"/>
                    </a:moveTo>
                    <a:cubicBezTo>
                      <a:pt x="100767" y="46206"/>
                      <a:pt x="78603" y="59496"/>
                      <a:pt x="51263" y="59496"/>
                    </a:cubicBezTo>
                    <a:cubicBezTo>
                      <a:pt x="23923" y="59496"/>
                      <a:pt x="1760" y="46206"/>
                      <a:pt x="1760" y="29811"/>
                    </a:cubicBezTo>
                    <a:cubicBezTo>
                      <a:pt x="1760" y="13416"/>
                      <a:pt x="23923" y="125"/>
                      <a:pt x="51263" y="125"/>
                    </a:cubicBezTo>
                    <a:cubicBezTo>
                      <a:pt x="78603" y="125"/>
                      <a:pt x="100767" y="13416"/>
                      <a:pt x="100767" y="298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1761;p24">
                <a:extLst>
                  <a:ext uri="{FF2B5EF4-FFF2-40B4-BE49-F238E27FC236}">
                    <a16:creationId xmlns:a16="http://schemas.microsoft.com/office/drawing/2014/main" id="{0ED2A98E-DDE4-E725-7AC7-72F977409D4E}"/>
                  </a:ext>
                </a:extLst>
              </p:cNvPr>
              <p:cNvSpPr/>
              <p:nvPr/>
            </p:nvSpPr>
            <p:spPr>
              <a:xfrm>
                <a:off x="4901588" y="2380043"/>
                <a:ext cx="99006" cy="59371"/>
              </a:xfrm>
              <a:custGeom>
                <a:avLst/>
                <a:gdLst/>
                <a:ahLst/>
                <a:cxnLst/>
                <a:rect l="l" t="t" r="r" b="b"/>
                <a:pathLst>
                  <a:path w="99006" h="59371" extrusionOk="0">
                    <a:moveTo>
                      <a:pt x="100756" y="29814"/>
                    </a:moveTo>
                    <a:cubicBezTo>
                      <a:pt x="100756" y="46209"/>
                      <a:pt x="78593" y="59499"/>
                      <a:pt x="51253" y="59499"/>
                    </a:cubicBezTo>
                    <a:cubicBezTo>
                      <a:pt x="23913" y="59499"/>
                      <a:pt x="1749" y="46209"/>
                      <a:pt x="1749" y="29814"/>
                    </a:cubicBezTo>
                    <a:cubicBezTo>
                      <a:pt x="1749" y="13419"/>
                      <a:pt x="23913" y="128"/>
                      <a:pt x="51253" y="128"/>
                    </a:cubicBezTo>
                    <a:cubicBezTo>
                      <a:pt x="78593" y="128"/>
                      <a:pt x="100756" y="13419"/>
                      <a:pt x="100756" y="298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2" name="Google Shape;1762;p24">
                <a:extLst>
                  <a:ext uri="{FF2B5EF4-FFF2-40B4-BE49-F238E27FC236}">
                    <a16:creationId xmlns:a16="http://schemas.microsoft.com/office/drawing/2014/main" id="{23E395B9-368E-50D3-671D-87D7A0AE99E7}"/>
                  </a:ext>
                </a:extLst>
              </p:cNvPr>
              <p:cNvSpPr/>
              <p:nvPr/>
            </p:nvSpPr>
            <p:spPr>
              <a:xfrm>
                <a:off x="5384321" y="2251939"/>
                <a:ext cx="99006" cy="59371"/>
              </a:xfrm>
              <a:custGeom>
                <a:avLst/>
                <a:gdLst/>
                <a:ahLst/>
                <a:cxnLst/>
                <a:rect l="l" t="t" r="r" b="b"/>
                <a:pathLst>
                  <a:path w="99006" h="59371" extrusionOk="0">
                    <a:moveTo>
                      <a:pt x="100747" y="29816"/>
                    </a:moveTo>
                    <a:cubicBezTo>
                      <a:pt x="100747" y="46211"/>
                      <a:pt x="78584" y="59502"/>
                      <a:pt x="51244" y="59502"/>
                    </a:cubicBezTo>
                    <a:cubicBezTo>
                      <a:pt x="23904" y="59502"/>
                      <a:pt x="1740" y="46211"/>
                      <a:pt x="1740" y="29816"/>
                    </a:cubicBezTo>
                    <a:cubicBezTo>
                      <a:pt x="1740" y="13422"/>
                      <a:pt x="23904" y="131"/>
                      <a:pt x="51244" y="131"/>
                    </a:cubicBezTo>
                    <a:cubicBezTo>
                      <a:pt x="78584" y="131"/>
                      <a:pt x="100747" y="13422"/>
                      <a:pt x="100747" y="298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3" name="Google Shape;1763;p24">
                <a:extLst>
                  <a:ext uri="{FF2B5EF4-FFF2-40B4-BE49-F238E27FC236}">
                    <a16:creationId xmlns:a16="http://schemas.microsoft.com/office/drawing/2014/main" id="{943FEC57-25A9-FF10-E7C7-B596EF5E1644}"/>
                  </a:ext>
                </a:extLst>
              </p:cNvPr>
              <p:cNvSpPr/>
              <p:nvPr/>
            </p:nvSpPr>
            <p:spPr>
              <a:xfrm>
                <a:off x="5782729" y="2112521"/>
                <a:ext cx="99006" cy="59371"/>
              </a:xfrm>
              <a:custGeom>
                <a:avLst/>
                <a:gdLst/>
                <a:ahLst/>
                <a:cxnLst/>
                <a:rect l="l" t="t" r="r" b="b"/>
                <a:pathLst>
                  <a:path w="99006" h="59371" extrusionOk="0">
                    <a:moveTo>
                      <a:pt x="100739" y="29819"/>
                    </a:moveTo>
                    <a:cubicBezTo>
                      <a:pt x="100739" y="46214"/>
                      <a:pt x="78575" y="59505"/>
                      <a:pt x="51235" y="59505"/>
                    </a:cubicBezTo>
                    <a:cubicBezTo>
                      <a:pt x="23895" y="59505"/>
                      <a:pt x="1732" y="46214"/>
                      <a:pt x="1732" y="29819"/>
                    </a:cubicBezTo>
                    <a:cubicBezTo>
                      <a:pt x="1732" y="13424"/>
                      <a:pt x="23895" y="134"/>
                      <a:pt x="51235" y="134"/>
                    </a:cubicBezTo>
                    <a:cubicBezTo>
                      <a:pt x="78575" y="134"/>
                      <a:pt x="100739" y="13424"/>
                      <a:pt x="100739" y="2981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4" name="Google Shape;1764;p24">
                <a:extLst>
                  <a:ext uri="{FF2B5EF4-FFF2-40B4-BE49-F238E27FC236}">
                    <a16:creationId xmlns:a16="http://schemas.microsoft.com/office/drawing/2014/main" id="{46E86763-9BF2-6949-C828-78360B7D198E}"/>
                  </a:ext>
                </a:extLst>
              </p:cNvPr>
              <p:cNvSpPr/>
              <p:nvPr/>
            </p:nvSpPr>
            <p:spPr>
              <a:xfrm>
                <a:off x="6186877" y="1993473"/>
                <a:ext cx="99006" cy="59371"/>
              </a:xfrm>
              <a:custGeom>
                <a:avLst/>
                <a:gdLst/>
                <a:ahLst/>
                <a:cxnLst/>
                <a:rect l="l" t="t" r="r" b="b"/>
                <a:pathLst>
                  <a:path w="99006" h="59371" extrusionOk="0">
                    <a:moveTo>
                      <a:pt x="100731" y="29822"/>
                    </a:moveTo>
                    <a:cubicBezTo>
                      <a:pt x="100731" y="46217"/>
                      <a:pt x="78567" y="59507"/>
                      <a:pt x="51227" y="59507"/>
                    </a:cubicBezTo>
                    <a:cubicBezTo>
                      <a:pt x="23887" y="59507"/>
                      <a:pt x="1724" y="46217"/>
                      <a:pt x="1724" y="29822"/>
                    </a:cubicBezTo>
                    <a:cubicBezTo>
                      <a:pt x="1724" y="13427"/>
                      <a:pt x="23887" y="136"/>
                      <a:pt x="51227" y="136"/>
                    </a:cubicBezTo>
                    <a:cubicBezTo>
                      <a:pt x="78567" y="136"/>
                      <a:pt x="100731" y="13427"/>
                      <a:pt x="100731" y="298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5" name="Google Shape;1765;p24">
                <a:extLst>
                  <a:ext uri="{FF2B5EF4-FFF2-40B4-BE49-F238E27FC236}">
                    <a16:creationId xmlns:a16="http://schemas.microsoft.com/office/drawing/2014/main" id="{B8D24F22-F674-12DB-75D4-1429787ECCA2}"/>
                  </a:ext>
                </a:extLst>
              </p:cNvPr>
              <p:cNvSpPr/>
              <p:nvPr/>
            </p:nvSpPr>
            <p:spPr>
              <a:xfrm>
                <a:off x="4464805" y="2792647"/>
                <a:ext cx="119371" cy="71583"/>
              </a:xfrm>
              <a:custGeom>
                <a:avLst/>
                <a:gdLst/>
                <a:ahLst/>
                <a:cxnLst/>
                <a:rect l="l" t="t" r="r" b="b"/>
                <a:pathLst>
                  <a:path w="119371" h="71583" extrusionOk="0">
                    <a:moveTo>
                      <a:pt x="121130" y="35912"/>
                    </a:moveTo>
                    <a:cubicBezTo>
                      <a:pt x="121130" y="55679"/>
                      <a:pt x="94408" y="71703"/>
                      <a:pt x="61445" y="71703"/>
                    </a:cubicBezTo>
                    <a:cubicBezTo>
                      <a:pt x="28481" y="71703"/>
                      <a:pt x="1759" y="55679"/>
                      <a:pt x="1759" y="35912"/>
                    </a:cubicBezTo>
                    <a:cubicBezTo>
                      <a:pt x="1759" y="16144"/>
                      <a:pt x="28481" y="120"/>
                      <a:pt x="61445" y="120"/>
                    </a:cubicBezTo>
                    <a:cubicBezTo>
                      <a:pt x="94408" y="120"/>
                      <a:pt x="121130" y="16144"/>
                      <a:pt x="121130" y="3591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6" name="Google Shape;1766;p24">
                <a:extLst>
                  <a:ext uri="{FF2B5EF4-FFF2-40B4-BE49-F238E27FC236}">
                    <a16:creationId xmlns:a16="http://schemas.microsoft.com/office/drawing/2014/main" id="{2B76D114-5C0B-714B-C354-D362F18F4D98}"/>
                  </a:ext>
                </a:extLst>
              </p:cNvPr>
              <p:cNvSpPr/>
              <p:nvPr/>
            </p:nvSpPr>
            <p:spPr>
              <a:xfrm>
                <a:off x="4888451" y="2629951"/>
                <a:ext cx="119371" cy="71583"/>
              </a:xfrm>
              <a:custGeom>
                <a:avLst/>
                <a:gdLst/>
                <a:ahLst/>
                <a:cxnLst/>
                <a:rect l="l" t="t" r="r" b="b"/>
                <a:pathLst>
                  <a:path w="119371" h="71583" extrusionOk="0">
                    <a:moveTo>
                      <a:pt x="121121" y="35915"/>
                    </a:moveTo>
                    <a:cubicBezTo>
                      <a:pt x="121121" y="55682"/>
                      <a:pt x="94399" y="71706"/>
                      <a:pt x="61436" y="71706"/>
                    </a:cubicBezTo>
                    <a:cubicBezTo>
                      <a:pt x="28472" y="71706"/>
                      <a:pt x="1750" y="55682"/>
                      <a:pt x="1750" y="35915"/>
                    </a:cubicBezTo>
                    <a:cubicBezTo>
                      <a:pt x="1750" y="16148"/>
                      <a:pt x="28472" y="123"/>
                      <a:pt x="61436" y="123"/>
                    </a:cubicBezTo>
                    <a:cubicBezTo>
                      <a:pt x="94399" y="123"/>
                      <a:pt x="121121" y="16148"/>
                      <a:pt x="121121" y="3591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7" name="Google Shape;1767;p24">
                <a:extLst>
                  <a:ext uri="{FF2B5EF4-FFF2-40B4-BE49-F238E27FC236}">
                    <a16:creationId xmlns:a16="http://schemas.microsoft.com/office/drawing/2014/main" id="{BCA71245-6CB3-FF4F-DE18-E7DF6523AC09}"/>
                  </a:ext>
                </a:extLst>
              </p:cNvPr>
              <p:cNvSpPr/>
              <p:nvPr/>
            </p:nvSpPr>
            <p:spPr>
              <a:xfrm>
                <a:off x="5331596" y="2499191"/>
                <a:ext cx="119371" cy="71583"/>
              </a:xfrm>
              <a:custGeom>
                <a:avLst/>
                <a:gdLst/>
                <a:ahLst/>
                <a:cxnLst/>
                <a:rect l="l" t="t" r="r" b="b"/>
                <a:pathLst>
                  <a:path w="119371" h="71583" extrusionOk="0">
                    <a:moveTo>
                      <a:pt x="121112" y="35917"/>
                    </a:moveTo>
                    <a:cubicBezTo>
                      <a:pt x="121112" y="55685"/>
                      <a:pt x="94391" y="71709"/>
                      <a:pt x="61427" y="71709"/>
                    </a:cubicBezTo>
                    <a:cubicBezTo>
                      <a:pt x="28463" y="71709"/>
                      <a:pt x="1741" y="55685"/>
                      <a:pt x="1741" y="35917"/>
                    </a:cubicBezTo>
                    <a:cubicBezTo>
                      <a:pt x="1741" y="16150"/>
                      <a:pt x="28463" y="126"/>
                      <a:pt x="61427" y="126"/>
                    </a:cubicBezTo>
                    <a:cubicBezTo>
                      <a:pt x="94391" y="126"/>
                      <a:pt x="121112" y="16150"/>
                      <a:pt x="121112" y="3591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8" name="Google Shape;1768;p24">
                <a:extLst>
                  <a:ext uri="{FF2B5EF4-FFF2-40B4-BE49-F238E27FC236}">
                    <a16:creationId xmlns:a16="http://schemas.microsoft.com/office/drawing/2014/main" id="{2DAC53B5-5562-5BDC-6711-73966EF747D3}"/>
                  </a:ext>
                </a:extLst>
              </p:cNvPr>
              <p:cNvSpPr/>
              <p:nvPr/>
            </p:nvSpPr>
            <p:spPr>
              <a:xfrm>
                <a:off x="5791623" y="2368430"/>
                <a:ext cx="119371" cy="71583"/>
              </a:xfrm>
              <a:custGeom>
                <a:avLst/>
                <a:gdLst/>
                <a:ahLst/>
                <a:cxnLst/>
                <a:rect l="l" t="t" r="r" b="b"/>
                <a:pathLst>
                  <a:path w="119371" h="71583" extrusionOk="0">
                    <a:moveTo>
                      <a:pt x="121103" y="35920"/>
                    </a:moveTo>
                    <a:cubicBezTo>
                      <a:pt x="121103" y="55687"/>
                      <a:pt x="94381" y="71712"/>
                      <a:pt x="61418" y="71712"/>
                    </a:cubicBezTo>
                    <a:cubicBezTo>
                      <a:pt x="28454" y="71712"/>
                      <a:pt x="1732" y="55687"/>
                      <a:pt x="1732" y="35920"/>
                    </a:cubicBezTo>
                    <a:cubicBezTo>
                      <a:pt x="1732" y="16153"/>
                      <a:pt x="28454" y="128"/>
                      <a:pt x="61418" y="128"/>
                    </a:cubicBezTo>
                    <a:cubicBezTo>
                      <a:pt x="94381" y="128"/>
                      <a:pt x="121103" y="16153"/>
                      <a:pt x="121103" y="3592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9" name="Google Shape;1769;p24">
                <a:extLst>
                  <a:ext uri="{FF2B5EF4-FFF2-40B4-BE49-F238E27FC236}">
                    <a16:creationId xmlns:a16="http://schemas.microsoft.com/office/drawing/2014/main" id="{428302E7-0A61-5558-82BA-D82F577F331F}"/>
                  </a:ext>
                </a:extLst>
              </p:cNvPr>
              <p:cNvSpPr/>
              <p:nvPr/>
            </p:nvSpPr>
            <p:spPr>
              <a:xfrm>
                <a:off x="6184123" y="2250324"/>
                <a:ext cx="119371" cy="71583"/>
              </a:xfrm>
              <a:custGeom>
                <a:avLst/>
                <a:gdLst/>
                <a:ahLst/>
                <a:cxnLst/>
                <a:rect l="l" t="t" r="r" b="b"/>
                <a:pathLst>
                  <a:path w="119371" h="71583" extrusionOk="0">
                    <a:moveTo>
                      <a:pt x="121095" y="35922"/>
                    </a:moveTo>
                    <a:cubicBezTo>
                      <a:pt x="121095" y="55690"/>
                      <a:pt x="94374" y="71714"/>
                      <a:pt x="61410" y="71714"/>
                    </a:cubicBezTo>
                    <a:cubicBezTo>
                      <a:pt x="28446" y="71714"/>
                      <a:pt x="1724" y="55690"/>
                      <a:pt x="1724" y="35922"/>
                    </a:cubicBezTo>
                    <a:cubicBezTo>
                      <a:pt x="1724" y="16155"/>
                      <a:pt x="28446" y="131"/>
                      <a:pt x="61410" y="131"/>
                    </a:cubicBezTo>
                    <a:cubicBezTo>
                      <a:pt x="94374" y="131"/>
                      <a:pt x="121095" y="16155"/>
                      <a:pt x="121095" y="3592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0" name="Google Shape;1770;p24">
                <a:extLst>
                  <a:ext uri="{FF2B5EF4-FFF2-40B4-BE49-F238E27FC236}">
                    <a16:creationId xmlns:a16="http://schemas.microsoft.com/office/drawing/2014/main" id="{F34B53F4-2BFC-AB81-74C6-BDFA23A6857D}"/>
                  </a:ext>
                </a:extLst>
              </p:cNvPr>
              <p:cNvSpPr/>
              <p:nvPr/>
            </p:nvSpPr>
            <p:spPr>
              <a:xfrm>
                <a:off x="6677913" y="2090037"/>
                <a:ext cx="119371" cy="71583"/>
              </a:xfrm>
              <a:custGeom>
                <a:avLst/>
                <a:gdLst/>
                <a:ahLst/>
                <a:cxnLst/>
                <a:rect l="l" t="t" r="r" b="b"/>
                <a:pathLst>
                  <a:path w="119371" h="71583" extrusionOk="0">
                    <a:moveTo>
                      <a:pt x="121086" y="35926"/>
                    </a:moveTo>
                    <a:cubicBezTo>
                      <a:pt x="121086" y="55693"/>
                      <a:pt x="94364" y="71717"/>
                      <a:pt x="61400" y="71717"/>
                    </a:cubicBezTo>
                    <a:cubicBezTo>
                      <a:pt x="28436" y="71717"/>
                      <a:pt x="1714" y="55693"/>
                      <a:pt x="1714" y="35926"/>
                    </a:cubicBezTo>
                    <a:cubicBezTo>
                      <a:pt x="1714" y="16158"/>
                      <a:pt x="28436" y="134"/>
                      <a:pt x="61400" y="134"/>
                    </a:cubicBezTo>
                    <a:cubicBezTo>
                      <a:pt x="94364" y="134"/>
                      <a:pt x="121086" y="16158"/>
                      <a:pt x="121086" y="3592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1" name="Google Shape;1771;p24">
                <a:extLst>
                  <a:ext uri="{FF2B5EF4-FFF2-40B4-BE49-F238E27FC236}">
                    <a16:creationId xmlns:a16="http://schemas.microsoft.com/office/drawing/2014/main" id="{E5BF0BC1-0F9C-487A-1622-AD7E356D83B5}"/>
                  </a:ext>
                </a:extLst>
              </p:cNvPr>
              <p:cNvSpPr/>
              <p:nvPr/>
            </p:nvSpPr>
            <p:spPr>
              <a:xfrm>
                <a:off x="5217729" y="3210463"/>
                <a:ext cx="119371" cy="71583"/>
              </a:xfrm>
              <a:custGeom>
                <a:avLst/>
                <a:gdLst/>
                <a:ahLst/>
                <a:cxnLst/>
                <a:rect l="l" t="t" r="r" b="b"/>
                <a:pathLst>
                  <a:path w="119371" h="71583" extrusionOk="0">
                    <a:moveTo>
                      <a:pt x="121115" y="35903"/>
                    </a:moveTo>
                    <a:cubicBezTo>
                      <a:pt x="121115" y="55670"/>
                      <a:pt x="94393" y="71695"/>
                      <a:pt x="61429" y="71695"/>
                    </a:cubicBezTo>
                    <a:cubicBezTo>
                      <a:pt x="28465" y="71695"/>
                      <a:pt x="1743" y="55670"/>
                      <a:pt x="1743" y="35903"/>
                    </a:cubicBezTo>
                    <a:cubicBezTo>
                      <a:pt x="1743" y="16136"/>
                      <a:pt x="28465" y="112"/>
                      <a:pt x="61429" y="112"/>
                    </a:cubicBezTo>
                    <a:cubicBezTo>
                      <a:pt x="94393" y="112"/>
                      <a:pt x="121115" y="16136"/>
                      <a:pt x="121115" y="359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2" name="Google Shape;1772;p24">
                <a:extLst>
                  <a:ext uri="{FF2B5EF4-FFF2-40B4-BE49-F238E27FC236}">
                    <a16:creationId xmlns:a16="http://schemas.microsoft.com/office/drawing/2014/main" id="{55CD7FB3-C605-3E79-E78E-4496DC19069E}"/>
                  </a:ext>
                </a:extLst>
              </p:cNvPr>
              <p:cNvSpPr/>
              <p:nvPr/>
            </p:nvSpPr>
            <p:spPr>
              <a:xfrm>
                <a:off x="5700462" y="3064639"/>
                <a:ext cx="119371" cy="71583"/>
              </a:xfrm>
              <a:custGeom>
                <a:avLst/>
                <a:gdLst/>
                <a:ahLst/>
                <a:cxnLst/>
                <a:rect l="l" t="t" r="r" b="b"/>
                <a:pathLst>
                  <a:path w="119371" h="71583" extrusionOk="0">
                    <a:moveTo>
                      <a:pt x="121106" y="35906"/>
                    </a:moveTo>
                    <a:cubicBezTo>
                      <a:pt x="121106" y="55673"/>
                      <a:pt x="94384" y="71698"/>
                      <a:pt x="61420" y="71698"/>
                    </a:cubicBezTo>
                    <a:cubicBezTo>
                      <a:pt x="28456" y="71698"/>
                      <a:pt x="1734" y="55673"/>
                      <a:pt x="1734" y="35906"/>
                    </a:cubicBezTo>
                    <a:cubicBezTo>
                      <a:pt x="1734" y="16139"/>
                      <a:pt x="28456" y="115"/>
                      <a:pt x="61420" y="115"/>
                    </a:cubicBezTo>
                    <a:cubicBezTo>
                      <a:pt x="94384" y="115"/>
                      <a:pt x="121106" y="16139"/>
                      <a:pt x="121106" y="359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3" name="Google Shape;1773;p24">
                <a:extLst>
                  <a:ext uri="{FF2B5EF4-FFF2-40B4-BE49-F238E27FC236}">
                    <a16:creationId xmlns:a16="http://schemas.microsoft.com/office/drawing/2014/main" id="{31D2F94A-949D-2650-A6E0-85D5093281B4}"/>
                  </a:ext>
                </a:extLst>
              </p:cNvPr>
              <p:cNvSpPr/>
              <p:nvPr/>
            </p:nvSpPr>
            <p:spPr>
              <a:xfrm>
                <a:off x="6185811" y="2925443"/>
                <a:ext cx="119371" cy="71583"/>
              </a:xfrm>
              <a:custGeom>
                <a:avLst/>
                <a:gdLst/>
                <a:ahLst/>
                <a:cxnLst/>
                <a:rect l="l" t="t" r="r" b="b"/>
                <a:pathLst>
                  <a:path w="119371" h="71583" extrusionOk="0">
                    <a:moveTo>
                      <a:pt x="121096" y="35909"/>
                    </a:moveTo>
                    <a:cubicBezTo>
                      <a:pt x="121096" y="55676"/>
                      <a:pt x="94374" y="71700"/>
                      <a:pt x="61410" y="71700"/>
                    </a:cubicBezTo>
                    <a:cubicBezTo>
                      <a:pt x="28446" y="71700"/>
                      <a:pt x="1725" y="55676"/>
                      <a:pt x="1725" y="35909"/>
                    </a:cubicBezTo>
                    <a:cubicBezTo>
                      <a:pt x="1725" y="16142"/>
                      <a:pt x="28446" y="117"/>
                      <a:pt x="61410" y="117"/>
                    </a:cubicBezTo>
                    <a:cubicBezTo>
                      <a:pt x="94374" y="117"/>
                      <a:pt x="121096" y="16142"/>
                      <a:pt x="121096" y="3590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4" name="Google Shape;1774;p24">
                <a:extLst>
                  <a:ext uri="{FF2B5EF4-FFF2-40B4-BE49-F238E27FC236}">
                    <a16:creationId xmlns:a16="http://schemas.microsoft.com/office/drawing/2014/main" id="{4D965B3C-FC4F-2943-52AB-B82E659C95DB}"/>
                  </a:ext>
                </a:extLst>
              </p:cNvPr>
              <p:cNvSpPr/>
              <p:nvPr/>
            </p:nvSpPr>
            <p:spPr>
              <a:xfrm>
                <a:off x="6645838" y="2803118"/>
                <a:ext cx="119371" cy="71583"/>
              </a:xfrm>
              <a:custGeom>
                <a:avLst/>
                <a:gdLst/>
                <a:ahLst/>
                <a:cxnLst/>
                <a:rect l="l" t="t" r="r" b="b"/>
                <a:pathLst>
                  <a:path w="119371" h="71583" extrusionOk="0">
                    <a:moveTo>
                      <a:pt x="121087" y="35911"/>
                    </a:moveTo>
                    <a:cubicBezTo>
                      <a:pt x="121087" y="55678"/>
                      <a:pt x="94365" y="71703"/>
                      <a:pt x="61401" y="71703"/>
                    </a:cubicBezTo>
                    <a:cubicBezTo>
                      <a:pt x="28437" y="71703"/>
                      <a:pt x="1715" y="55678"/>
                      <a:pt x="1715" y="35911"/>
                    </a:cubicBezTo>
                    <a:cubicBezTo>
                      <a:pt x="1715" y="16144"/>
                      <a:pt x="28437" y="120"/>
                      <a:pt x="61401" y="120"/>
                    </a:cubicBezTo>
                    <a:cubicBezTo>
                      <a:pt x="94365" y="120"/>
                      <a:pt x="121087" y="16144"/>
                      <a:pt x="121087" y="3591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5" name="Google Shape;1775;p24">
                <a:extLst>
                  <a:ext uri="{FF2B5EF4-FFF2-40B4-BE49-F238E27FC236}">
                    <a16:creationId xmlns:a16="http://schemas.microsoft.com/office/drawing/2014/main" id="{00B1B6C7-7348-0794-2B20-CB5B7518F9E0}"/>
                  </a:ext>
                </a:extLst>
              </p:cNvPr>
              <p:cNvSpPr/>
              <p:nvPr/>
            </p:nvSpPr>
            <p:spPr>
              <a:xfrm>
                <a:off x="7072101" y="2685012"/>
                <a:ext cx="119371" cy="71583"/>
              </a:xfrm>
              <a:custGeom>
                <a:avLst/>
                <a:gdLst/>
                <a:ahLst/>
                <a:cxnLst/>
                <a:rect l="l" t="t" r="r" b="b"/>
                <a:pathLst>
                  <a:path w="119371" h="71583" extrusionOk="0">
                    <a:moveTo>
                      <a:pt x="121078" y="35914"/>
                    </a:moveTo>
                    <a:cubicBezTo>
                      <a:pt x="121078" y="55681"/>
                      <a:pt x="94356" y="71705"/>
                      <a:pt x="61393" y="71705"/>
                    </a:cubicBezTo>
                    <a:cubicBezTo>
                      <a:pt x="28429" y="71705"/>
                      <a:pt x="1707" y="55681"/>
                      <a:pt x="1707" y="35914"/>
                    </a:cubicBezTo>
                    <a:cubicBezTo>
                      <a:pt x="1707" y="16147"/>
                      <a:pt x="28429" y="122"/>
                      <a:pt x="61393" y="122"/>
                    </a:cubicBezTo>
                    <a:cubicBezTo>
                      <a:pt x="94356" y="122"/>
                      <a:pt x="121078" y="16147"/>
                      <a:pt x="121078" y="3591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6" name="Google Shape;1776;p24">
                <a:extLst>
                  <a:ext uri="{FF2B5EF4-FFF2-40B4-BE49-F238E27FC236}">
                    <a16:creationId xmlns:a16="http://schemas.microsoft.com/office/drawing/2014/main" id="{9B2F6DAC-6CD9-DD98-CCD9-3096486F707C}"/>
                  </a:ext>
                </a:extLst>
              </p:cNvPr>
              <p:cNvSpPr/>
              <p:nvPr/>
            </p:nvSpPr>
            <p:spPr>
              <a:xfrm>
                <a:off x="7473042" y="2583778"/>
                <a:ext cx="119371" cy="71583"/>
              </a:xfrm>
              <a:custGeom>
                <a:avLst/>
                <a:gdLst/>
                <a:ahLst/>
                <a:cxnLst/>
                <a:rect l="l" t="t" r="r" b="b"/>
                <a:pathLst>
                  <a:path w="119371" h="71583" extrusionOk="0">
                    <a:moveTo>
                      <a:pt x="121070" y="35916"/>
                    </a:moveTo>
                    <a:cubicBezTo>
                      <a:pt x="121070" y="55683"/>
                      <a:pt x="94348" y="71707"/>
                      <a:pt x="61385" y="71707"/>
                    </a:cubicBezTo>
                    <a:cubicBezTo>
                      <a:pt x="28421" y="71707"/>
                      <a:pt x="1699" y="55683"/>
                      <a:pt x="1699" y="35916"/>
                    </a:cubicBezTo>
                    <a:cubicBezTo>
                      <a:pt x="1699" y="16149"/>
                      <a:pt x="28421" y="124"/>
                      <a:pt x="61385" y="124"/>
                    </a:cubicBezTo>
                    <a:cubicBezTo>
                      <a:pt x="94348" y="124"/>
                      <a:pt x="121070" y="16149"/>
                      <a:pt x="121070" y="3591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7" name="Google Shape;1777;p24">
                <a:extLst>
                  <a:ext uri="{FF2B5EF4-FFF2-40B4-BE49-F238E27FC236}">
                    <a16:creationId xmlns:a16="http://schemas.microsoft.com/office/drawing/2014/main" id="{02235032-A9E9-EE90-CDDA-A882C3A1426B}"/>
                  </a:ext>
                </a:extLst>
              </p:cNvPr>
              <p:cNvSpPr/>
              <p:nvPr/>
            </p:nvSpPr>
            <p:spPr>
              <a:xfrm>
                <a:off x="5623703" y="3337468"/>
                <a:ext cx="99006" cy="59371"/>
              </a:xfrm>
              <a:custGeom>
                <a:avLst/>
                <a:gdLst/>
                <a:ahLst/>
                <a:cxnLst/>
                <a:rect l="l" t="t" r="r" b="b"/>
                <a:pathLst>
                  <a:path w="99006" h="59371" extrusionOk="0">
                    <a:moveTo>
                      <a:pt x="100742" y="29795"/>
                    </a:moveTo>
                    <a:cubicBezTo>
                      <a:pt x="100742" y="46190"/>
                      <a:pt x="78579" y="59480"/>
                      <a:pt x="51239" y="59480"/>
                    </a:cubicBezTo>
                    <a:cubicBezTo>
                      <a:pt x="23899" y="59480"/>
                      <a:pt x="1735" y="46190"/>
                      <a:pt x="1735" y="29795"/>
                    </a:cubicBezTo>
                    <a:cubicBezTo>
                      <a:pt x="1735" y="13400"/>
                      <a:pt x="23899" y="109"/>
                      <a:pt x="51239" y="109"/>
                    </a:cubicBezTo>
                    <a:cubicBezTo>
                      <a:pt x="78579" y="109"/>
                      <a:pt x="100742" y="13400"/>
                      <a:pt x="100742" y="29795"/>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8" name="Google Shape;1778;p24">
                <a:extLst>
                  <a:ext uri="{FF2B5EF4-FFF2-40B4-BE49-F238E27FC236}">
                    <a16:creationId xmlns:a16="http://schemas.microsoft.com/office/drawing/2014/main" id="{5DFFDE10-DB13-B74F-9AAF-45E6B8FB621B}"/>
                  </a:ext>
                </a:extLst>
              </p:cNvPr>
              <p:cNvSpPr/>
              <p:nvPr/>
            </p:nvSpPr>
            <p:spPr>
              <a:xfrm>
                <a:off x="6132181" y="3173720"/>
                <a:ext cx="99006" cy="59371"/>
              </a:xfrm>
              <a:custGeom>
                <a:avLst/>
                <a:gdLst/>
                <a:ahLst/>
                <a:cxnLst/>
                <a:rect l="l" t="t" r="r" b="b"/>
                <a:pathLst>
                  <a:path w="99006" h="59371" extrusionOk="0">
                    <a:moveTo>
                      <a:pt x="100732" y="29798"/>
                    </a:moveTo>
                    <a:cubicBezTo>
                      <a:pt x="100732" y="46193"/>
                      <a:pt x="78569" y="59484"/>
                      <a:pt x="51229" y="59484"/>
                    </a:cubicBezTo>
                    <a:cubicBezTo>
                      <a:pt x="23889" y="59484"/>
                      <a:pt x="1725" y="46193"/>
                      <a:pt x="1725" y="29798"/>
                    </a:cubicBezTo>
                    <a:cubicBezTo>
                      <a:pt x="1725" y="13403"/>
                      <a:pt x="23889" y="112"/>
                      <a:pt x="51229" y="112"/>
                    </a:cubicBezTo>
                    <a:cubicBezTo>
                      <a:pt x="78569" y="112"/>
                      <a:pt x="100732" y="13403"/>
                      <a:pt x="100732" y="29798"/>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9" name="Google Shape;1779;p24">
                <a:extLst>
                  <a:ext uri="{FF2B5EF4-FFF2-40B4-BE49-F238E27FC236}">
                    <a16:creationId xmlns:a16="http://schemas.microsoft.com/office/drawing/2014/main" id="{5A25F57A-8E83-34AB-77BC-C83850CF802D}"/>
                  </a:ext>
                </a:extLst>
              </p:cNvPr>
              <p:cNvSpPr/>
              <p:nvPr/>
            </p:nvSpPr>
            <p:spPr>
              <a:xfrm>
                <a:off x="6614913" y="3045617"/>
                <a:ext cx="99006" cy="59371"/>
              </a:xfrm>
              <a:custGeom>
                <a:avLst/>
                <a:gdLst/>
                <a:ahLst/>
                <a:cxnLst/>
                <a:rect l="l" t="t" r="r" b="b"/>
                <a:pathLst>
                  <a:path w="99006" h="59371" extrusionOk="0">
                    <a:moveTo>
                      <a:pt x="100722" y="29801"/>
                    </a:moveTo>
                    <a:cubicBezTo>
                      <a:pt x="100722" y="46196"/>
                      <a:pt x="78559" y="59486"/>
                      <a:pt x="51218" y="59486"/>
                    </a:cubicBezTo>
                    <a:cubicBezTo>
                      <a:pt x="23878" y="59486"/>
                      <a:pt x="1715" y="46196"/>
                      <a:pt x="1715" y="29801"/>
                    </a:cubicBezTo>
                    <a:cubicBezTo>
                      <a:pt x="1715" y="13406"/>
                      <a:pt x="23878" y="115"/>
                      <a:pt x="51218" y="115"/>
                    </a:cubicBezTo>
                    <a:cubicBezTo>
                      <a:pt x="78559" y="115"/>
                      <a:pt x="100722" y="13406"/>
                      <a:pt x="100722" y="29801"/>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0" name="Google Shape;1780;p24">
                <a:extLst>
                  <a:ext uri="{FF2B5EF4-FFF2-40B4-BE49-F238E27FC236}">
                    <a16:creationId xmlns:a16="http://schemas.microsoft.com/office/drawing/2014/main" id="{C1564FC7-7F8A-E237-36C6-0A7FCCC99F97}"/>
                  </a:ext>
                </a:extLst>
              </p:cNvPr>
              <p:cNvSpPr/>
              <p:nvPr/>
            </p:nvSpPr>
            <p:spPr>
              <a:xfrm>
                <a:off x="7013406" y="2906198"/>
                <a:ext cx="99006" cy="59371"/>
              </a:xfrm>
              <a:custGeom>
                <a:avLst/>
                <a:gdLst/>
                <a:ahLst/>
                <a:cxnLst/>
                <a:rect l="l" t="t" r="r" b="b"/>
                <a:pathLst>
                  <a:path w="99006" h="59371" extrusionOk="0">
                    <a:moveTo>
                      <a:pt x="100715" y="29803"/>
                    </a:moveTo>
                    <a:cubicBezTo>
                      <a:pt x="100715" y="46198"/>
                      <a:pt x="78551" y="59489"/>
                      <a:pt x="51211" y="59489"/>
                    </a:cubicBezTo>
                    <a:cubicBezTo>
                      <a:pt x="23871" y="59489"/>
                      <a:pt x="1708" y="46198"/>
                      <a:pt x="1708" y="29803"/>
                    </a:cubicBezTo>
                    <a:cubicBezTo>
                      <a:pt x="1708" y="13409"/>
                      <a:pt x="23871" y="118"/>
                      <a:pt x="51211" y="118"/>
                    </a:cubicBezTo>
                    <a:cubicBezTo>
                      <a:pt x="78551" y="118"/>
                      <a:pt x="100715" y="13409"/>
                      <a:pt x="100715" y="29803"/>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1" name="Google Shape;1781;p24">
                <a:extLst>
                  <a:ext uri="{FF2B5EF4-FFF2-40B4-BE49-F238E27FC236}">
                    <a16:creationId xmlns:a16="http://schemas.microsoft.com/office/drawing/2014/main" id="{E2E5575B-BE4F-729F-9200-D61ADA0004B0}"/>
                  </a:ext>
                </a:extLst>
              </p:cNvPr>
              <p:cNvSpPr/>
              <p:nvPr/>
            </p:nvSpPr>
            <p:spPr>
              <a:xfrm>
                <a:off x="7417554" y="2787150"/>
                <a:ext cx="99006" cy="59371"/>
              </a:xfrm>
              <a:custGeom>
                <a:avLst/>
                <a:gdLst/>
                <a:ahLst/>
                <a:cxnLst/>
                <a:rect l="l" t="t" r="r" b="b"/>
                <a:pathLst>
                  <a:path w="99006" h="59371" extrusionOk="0">
                    <a:moveTo>
                      <a:pt x="100707" y="29806"/>
                    </a:moveTo>
                    <a:cubicBezTo>
                      <a:pt x="100707" y="46201"/>
                      <a:pt x="78543" y="59491"/>
                      <a:pt x="51203" y="59491"/>
                    </a:cubicBezTo>
                    <a:cubicBezTo>
                      <a:pt x="23863" y="59491"/>
                      <a:pt x="1700" y="46201"/>
                      <a:pt x="1700" y="29806"/>
                    </a:cubicBezTo>
                    <a:cubicBezTo>
                      <a:pt x="1700" y="13411"/>
                      <a:pt x="23863" y="120"/>
                      <a:pt x="51203" y="120"/>
                    </a:cubicBezTo>
                    <a:cubicBezTo>
                      <a:pt x="78543" y="120"/>
                      <a:pt x="100707" y="13411"/>
                      <a:pt x="100707" y="2980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2" name="Google Shape;1782;p24">
                <a:extLst>
                  <a:ext uri="{FF2B5EF4-FFF2-40B4-BE49-F238E27FC236}">
                    <a16:creationId xmlns:a16="http://schemas.microsoft.com/office/drawing/2014/main" id="{65A777A3-141C-F324-E031-C28CFA7214BB}"/>
                  </a:ext>
                </a:extLst>
              </p:cNvPr>
              <p:cNvSpPr/>
              <p:nvPr/>
            </p:nvSpPr>
            <p:spPr>
              <a:xfrm>
                <a:off x="5695482" y="3586325"/>
                <a:ext cx="119371" cy="71583"/>
              </a:xfrm>
              <a:custGeom>
                <a:avLst/>
                <a:gdLst/>
                <a:ahLst/>
                <a:cxnLst/>
                <a:rect l="l" t="t" r="r" b="b"/>
                <a:pathLst>
                  <a:path w="119371" h="71583" extrusionOk="0">
                    <a:moveTo>
                      <a:pt x="121105" y="35896"/>
                    </a:moveTo>
                    <a:cubicBezTo>
                      <a:pt x="121105" y="55663"/>
                      <a:pt x="94383" y="71687"/>
                      <a:pt x="61419" y="71687"/>
                    </a:cubicBezTo>
                    <a:cubicBezTo>
                      <a:pt x="28455" y="71687"/>
                      <a:pt x="1734" y="55663"/>
                      <a:pt x="1734" y="35896"/>
                    </a:cubicBezTo>
                    <a:cubicBezTo>
                      <a:pt x="1734" y="16129"/>
                      <a:pt x="28455" y="104"/>
                      <a:pt x="61419" y="104"/>
                    </a:cubicBezTo>
                    <a:cubicBezTo>
                      <a:pt x="94383" y="104"/>
                      <a:pt x="121105" y="16129"/>
                      <a:pt x="121105" y="35896"/>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3" name="Google Shape;1783;p24">
                <a:extLst>
                  <a:ext uri="{FF2B5EF4-FFF2-40B4-BE49-F238E27FC236}">
                    <a16:creationId xmlns:a16="http://schemas.microsoft.com/office/drawing/2014/main" id="{906836BB-95B5-55A8-EAE6-C528775F1AA4}"/>
                  </a:ext>
                </a:extLst>
              </p:cNvPr>
              <p:cNvSpPr/>
              <p:nvPr/>
            </p:nvSpPr>
            <p:spPr>
              <a:xfrm>
                <a:off x="6119128" y="3423629"/>
                <a:ext cx="119371" cy="71583"/>
              </a:xfrm>
              <a:custGeom>
                <a:avLst/>
                <a:gdLst/>
                <a:ahLst/>
                <a:cxnLst/>
                <a:rect l="l" t="t" r="r" b="b"/>
                <a:pathLst>
                  <a:path w="119371" h="71583" extrusionOk="0">
                    <a:moveTo>
                      <a:pt x="121097" y="35899"/>
                    </a:moveTo>
                    <a:cubicBezTo>
                      <a:pt x="121097" y="55666"/>
                      <a:pt x="94375" y="71690"/>
                      <a:pt x="61411" y="71690"/>
                    </a:cubicBezTo>
                    <a:cubicBezTo>
                      <a:pt x="28448" y="71690"/>
                      <a:pt x="1726" y="55666"/>
                      <a:pt x="1726" y="35899"/>
                    </a:cubicBezTo>
                    <a:cubicBezTo>
                      <a:pt x="1726" y="16132"/>
                      <a:pt x="28448" y="107"/>
                      <a:pt x="61411" y="107"/>
                    </a:cubicBezTo>
                    <a:cubicBezTo>
                      <a:pt x="94375" y="107"/>
                      <a:pt x="121097" y="16132"/>
                      <a:pt x="121097" y="35899"/>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4" name="Google Shape;1784;p24">
                <a:extLst>
                  <a:ext uri="{FF2B5EF4-FFF2-40B4-BE49-F238E27FC236}">
                    <a16:creationId xmlns:a16="http://schemas.microsoft.com/office/drawing/2014/main" id="{4B414270-4A1C-7D51-EED9-054C85BF91C1}"/>
                  </a:ext>
                </a:extLst>
              </p:cNvPr>
              <p:cNvSpPr/>
              <p:nvPr/>
            </p:nvSpPr>
            <p:spPr>
              <a:xfrm>
                <a:off x="6562273" y="3292869"/>
                <a:ext cx="119371" cy="71583"/>
              </a:xfrm>
              <a:custGeom>
                <a:avLst/>
                <a:gdLst/>
                <a:ahLst/>
                <a:cxnLst/>
                <a:rect l="l" t="t" r="r" b="b"/>
                <a:pathLst>
                  <a:path w="119371" h="71583" extrusionOk="0">
                    <a:moveTo>
                      <a:pt x="121088" y="35902"/>
                    </a:moveTo>
                    <a:cubicBezTo>
                      <a:pt x="121088" y="55669"/>
                      <a:pt x="94366" y="71693"/>
                      <a:pt x="61403" y="71693"/>
                    </a:cubicBezTo>
                    <a:cubicBezTo>
                      <a:pt x="28439" y="71693"/>
                      <a:pt x="1717" y="55669"/>
                      <a:pt x="1717" y="35902"/>
                    </a:cubicBezTo>
                    <a:cubicBezTo>
                      <a:pt x="1717" y="16134"/>
                      <a:pt x="28439" y="110"/>
                      <a:pt x="61403" y="110"/>
                    </a:cubicBezTo>
                    <a:cubicBezTo>
                      <a:pt x="94366" y="110"/>
                      <a:pt x="121088" y="16134"/>
                      <a:pt x="121088" y="35902"/>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5" name="Google Shape;1785;p24">
                <a:extLst>
                  <a:ext uri="{FF2B5EF4-FFF2-40B4-BE49-F238E27FC236}">
                    <a16:creationId xmlns:a16="http://schemas.microsoft.com/office/drawing/2014/main" id="{3C5A6FB7-170E-1696-BD0A-EE6B2E8989BC}"/>
                  </a:ext>
                </a:extLst>
              </p:cNvPr>
              <p:cNvSpPr/>
              <p:nvPr/>
            </p:nvSpPr>
            <p:spPr>
              <a:xfrm>
                <a:off x="7022300" y="3162108"/>
                <a:ext cx="119371" cy="71583"/>
              </a:xfrm>
              <a:custGeom>
                <a:avLst/>
                <a:gdLst/>
                <a:ahLst/>
                <a:cxnLst/>
                <a:rect l="l" t="t" r="r" b="b"/>
                <a:pathLst>
                  <a:path w="119371" h="71583" extrusionOk="0">
                    <a:moveTo>
                      <a:pt x="121079" y="35904"/>
                    </a:moveTo>
                    <a:cubicBezTo>
                      <a:pt x="121079" y="55671"/>
                      <a:pt x="94357" y="71696"/>
                      <a:pt x="61393" y="71696"/>
                    </a:cubicBezTo>
                    <a:cubicBezTo>
                      <a:pt x="28430" y="71696"/>
                      <a:pt x="1708" y="55671"/>
                      <a:pt x="1708" y="35904"/>
                    </a:cubicBezTo>
                    <a:cubicBezTo>
                      <a:pt x="1708" y="16137"/>
                      <a:pt x="28430" y="113"/>
                      <a:pt x="61393" y="113"/>
                    </a:cubicBezTo>
                    <a:cubicBezTo>
                      <a:pt x="94357" y="113"/>
                      <a:pt x="121079" y="16137"/>
                      <a:pt x="121079" y="35904"/>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6" name="Google Shape;1786;p24">
                <a:extLst>
                  <a:ext uri="{FF2B5EF4-FFF2-40B4-BE49-F238E27FC236}">
                    <a16:creationId xmlns:a16="http://schemas.microsoft.com/office/drawing/2014/main" id="{F2962BFE-A9A2-0E69-F7B0-91516DAD8635}"/>
                  </a:ext>
                </a:extLst>
              </p:cNvPr>
              <p:cNvSpPr/>
              <p:nvPr/>
            </p:nvSpPr>
            <p:spPr>
              <a:xfrm>
                <a:off x="7414800" y="3044001"/>
                <a:ext cx="119371" cy="71583"/>
              </a:xfrm>
              <a:custGeom>
                <a:avLst/>
                <a:gdLst/>
                <a:ahLst/>
                <a:cxnLst/>
                <a:rect l="l" t="t" r="r" b="b"/>
                <a:pathLst>
                  <a:path w="119371" h="71583" extrusionOk="0">
                    <a:moveTo>
                      <a:pt x="121071" y="35907"/>
                    </a:moveTo>
                    <a:cubicBezTo>
                      <a:pt x="121071" y="55674"/>
                      <a:pt x="94349" y="71698"/>
                      <a:pt x="61386" y="71698"/>
                    </a:cubicBezTo>
                    <a:cubicBezTo>
                      <a:pt x="28422" y="71698"/>
                      <a:pt x="1700" y="55674"/>
                      <a:pt x="1700" y="35907"/>
                    </a:cubicBezTo>
                    <a:cubicBezTo>
                      <a:pt x="1700" y="16139"/>
                      <a:pt x="28422" y="115"/>
                      <a:pt x="61386" y="115"/>
                    </a:cubicBezTo>
                    <a:cubicBezTo>
                      <a:pt x="94349" y="115"/>
                      <a:pt x="121071" y="16139"/>
                      <a:pt x="121071" y="35907"/>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7" name="Google Shape;1787;p24">
                <a:extLst>
                  <a:ext uri="{FF2B5EF4-FFF2-40B4-BE49-F238E27FC236}">
                    <a16:creationId xmlns:a16="http://schemas.microsoft.com/office/drawing/2014/main" id="{EDE97431-6E23-9EB7-6FCF-C69CBA3693E3}"/>
                  </a:ext>
                </a:extLst>
              </p:cNvPr>
              <p:cNvSpPr/>
              <p:nvPr/>
            </p:nvSpPr>
            <p:spPr>
              <a:xfrm>
                <a:off x="7908590" y="2883714"/>
                <a:ext cx="119371" cy="71583"/>
              </a:xfrm>
              <a:custGeom>
                <a:avLst/>
                <a:gdLst/>
                <a:ahLst/>
                <a:cxnLst/>
                <a:rect l="l" t="t" r="r" b="b"/>
                <a:pathLst>
                  <a:path w="119371" h="71583" extrusionOk="0">
                    <a:moveTo>
                      <a:pt x="121061" y="35910"/>
                    </a:moveTo>
                    <a:cubicBezTo>
                      <a:pt x="121061" y="55677"/>
                      <a:pt x="94340" y="71701"/>
                      <a:pt x="61376" y="71701"/>
                    </a:cubicBezTo>
                    <a:cubicBezTo>
                      <a:pt x="28412" y="71701"/>
                      <a:pt x="1690" y="55677"/>
                      <a:pt x="1690" y="35910"/>
                    </a:cubicBezTo>
                    <a:cubicBezTo>
                      <a:pt x="1690" y="16143"/>
                      <a:pt x="28412" y="118"/>
                      <a:pt x="61376" y="118"/>
                    </a:cubicBezTo>
                    <a:cubicBezTo>
                      <a:pt x="94340" y="118"/>
                      <a:pt x="121061" y="16143"/>
                      <a:pt x="121061" y="3591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8" name="Google Shape;1788;p24">
                <a:extLst>
                  <a:ext uri="{FF2B5EF4-FFF2-40B4-BE49-F238E27FC236}">
                    <a16:creationId xmlns:a16="http://schemas.microsoft.com/office/drawing/2014/main" id="{86B8DE50-09A7-468C-4A7F-E9D6EA1BA7FC}"/>
                  </a:ext>
                </a:extLst>
              </p:cNvPr>
              <p:cNvSpPr/>
              <p:nvPr/>
            </p:nvSpPr>
            <p:spPr>
              <a:xfrm>
                <a:off x="4714157" y="2362871"/>
                <a:ext cx="2555890" cy="771570"/>
              </a:xfrm>
              <a:custGeom>
                <a:avLst/>
                <a:gdLst/>
                <a:ahLst/>
                <a:cxnLst/>
                <a:rect l="l" t="t" r="r" b="b"/>
                <a:pathLst>
                  <a:path w="2555890" h="771570" extrusionOk="0">
                    <a:moveTo>
                      <a:pt x="1729" y="696536"/>
                    </a:moveTo>
                    <a:lnTo>
                      <a:pt x="2449493" y="122"/>
                    </a:lnTo>
                    <a:cubicBezTo>
                      <a:pt x="2492035" y="4616"/>
                      <a:pt x="2541666" y="-5168"/>
                      <a:pt x="2557620" y="52485"/>
                    </a:cubicBezTo>
                    <a:lnTo>
                      <a:pt x="125556" y="771692"/>
                    </a:lnTo>
                    <a:cubicBezTo>
                      <a:pt x="71872" y="751406"/>
                      <a:pt x="6371" y="735685"/>
                      <a:pt x="1729" y="6965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9" name="Google Shape;1789;p24">
                <a:extLst>
                  <a:ext uri="{FF2B5EF4-FFF2-40B4-BE49-F238E27FC236}">
                    <a16:creationId xmlns:a16="http://schemas.microsoft.com/office/drawing/2014/main" id="{997728BD-E64A-58C2-9FC4-8CDCB9989DD7}"/>
                  </a:ext>
                </a:extLst>
              </p:cNvPr>
              <p:cNvSpPr/>
              <p:nvPr/>
            </p:nvSpPr>
            <p:spPr>
              <a:xfrm>
                <a:off x="4701580" y="2331216"/>
                <a:ext cx="2588863" cy="835356"/>
              </a:xfrm>
              <a:custGeom>
                <a:avLst/>
                <a:gdLst/>
                <a:ahLst/>
                <a:cxnLst/>
                <a:rect l="l" t="t" r="r" b="b"/>
                <a:pathLst>
                  <a:path w="2588863" h="835356" extrusionOk="0">
                    <a:moveTo>
                      <a:pt x="1729" y="699160"/>
                    </a:moveTo>
                    <a:lnTo>
                      <a:pt x="2441811" y="1073"/>
                    </a:lnTo>
                    <a:cubicBezTo>
                      <a:pt x="2517526" y="-7110"/>
                      <a:pt x="2600584" y="37990"/>
                      <a:pt x="2589611" y="116520"/>
                    </a:cubicBezTo>
                    <a:lnTo>
                      <a:pt x="133996" y="835478"/>
                    </a:lnTo>
                    <a:cubicBezTo>
                      <a:pt x="80313" y="815191"/>
                      <a:pt x="10507" y="780489"/>
                      <a:pt x="1729" y="699160"/>
                    </a:cubicBezTo>
                    <a:close/>
                  </a:path>
                </a:pathLst>
              </a:custGeom>
              <a:solidFill>
                <a:srgbClr val="BA8F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89" name="TextBox 2588">
              <a:extLst>
                <a:ext uri="{FF2B5EF4-FFF2-40B4-BE49-F238E27FC236}">
                  <a16:creationId xmlns:a16="http://schemas.microsoft.com/office/drawing/2014/main" id="{E8DCA287-866B-D78D-2EBE-AF7D34EE616A}"/>
                </a:ext>
              </a:extLst>
            </p:cNvPr>
            <p:cNvSpPr txBox="1"/>
            <p:nvPr/>
          </p:nvSpPr>
          <p:spPr>
            <a:xfrm>
              <a:off x="3761054" y="1371785"/>
              <a:ext cx="15565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Art</a:t>
              </a:r>
              <a:r>
                <a:rPr kumimoji="0" lang="en-US" sz="1400" b="0" i="1" u="none" strike="noStrike" kern="0" cap="none" spc="0" normalizeH="0" baseline="0" noProof="0">
                  <a:ln>
                    <a:noFill/>
                  </a:ln>
                  <a:solidFill>
                    <a:srgbClr val="FFFFFF"/>
                  </a:solidFill>
                  <a:effectLst/>
                  <a:uLnTx/>
                  <a:uFillTx/>
                  <a:latin typeface="Abril Fatface" panose="02000503000000020003" pitchFamily="2" charset="0"/>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E1AE1FD9-0A49-3494-D6AF-C3EB85618683}"/>
              </a:ext>
            </a:extLst>
          </p:cNvPr>
          <p:cNvSpPr txBox="1"/>
          <p:nvPr/>
        </p:nvSpPr>
        <p:spPr>
          <a:xfrm>
            <a:off x="5097867" y="1871376"/>
            <a:ext cx="263109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Creating-Improvise melodies and composing music.</a:t>
            </a: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Performing-sing and/or play instruments alone and with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Responding-listen to and describe music. Move to music alone and with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Connecting-connect music to history and culture. Connect with all subjects. </a:t>
            </a:r>
          </a:p>
        </p:txBody>
      </p:sp>
      <p:sp>
        <p:nvSpPr>
          <p:cNvPr id="3" name="TextBox 2">
            <a:extLst>
              <a:ext uri="{FF2B5EF4-FFF2-40B4-BE49-F238E27FC236}">
                <a16:creationId xmlns:a16="http://schemas.microsoft.com/office/drawing/2014/main" id="{C8D7EEC0-425F-E19F-BDC8-98AFF409CB68}"/>
              </a:ext>
            </a:extLst>
          </p:cNvPr>
          <p:cNvSpPr txBox="1"/>
          <p:nvPr/>
        </p:nvSpPr>
        <p:spPr>
          <a:xfrm>
            <a:off x="8636418" y="1833072"/>
            <a:ext cx="3433661"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Creating- Collaborate with others to create and perform 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Performing- Demonstrate focus and concentration in performance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Responding- Explain basic features that distinguish one dance from another. Discuss the performance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Connecting- Participate in a dance from another culture. Compare and contrast dance to other art forms and subject areas</a:t>
            </a:r>
            <a:r>
              <a:rPr kumimoji="0" lang="en-US" sz="1600" b="0" i="0" u="none" strike="noStrike" kern="1200" cap="none" spc="0" normalizeH="0" baseline="0" noProof="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208338848"/>
      </p:ext>
    </p:extLst>
  </p:cSld>
  <p:clrMapOvr>
    <a:masterClrMapping/>
  </p:clrMapOvr>
</p:sld>
</file>

<file path=ppt/theme/theme1.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CC0000"/>
      </a:accent1>
      <a:accent2>
        <a:srgbClr val="E69138"/>
      </a:accent2>
      <a:accent3>
        <a:srgbClr val="F1C232"/>
      </a:accent3>
      <a:accent4>
        <a:srgbClr val="6AA84F"/>
      </a:accent4>
      <a:accent5>
        <a:srgbClr val="3C78D8"/>
      </a:accent5>
      <a:accent6>
        <a:srgbClr val="A64D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E7246A0DCFDE43BB6AC96916E9572A" ma:contentTypeVersion="4" ma:contentTypeDescription="Create a new document." ma:contentTypeScope="" ma:versionID="98722805fe741972070e5de404737bbe">
  <xsd:schema xmlns:xsd="http://www.w3.org/2001/XMLSchema" xmlns:xs="http://www.w3.org/2001/XMLSchema" xmlns:p="http://schemas.microsoft.com/office/2006/metadata/properties" xmlns:ns2="cc5ddb85-b9a6-4833-8f36-5cedfaf5ffd0" xmlns:ns3="02a9b773-5b0c-4605-a548-867bcec38c5d" targetNamespace="http://schemas.microsoft.com/office/2006/metadata/properties" ma:root="true" ma:fieldsID="2aea1ff616dbbdc0b3266316e578f87b" ns2:_="" ns3:_="">
    <xsd:import namespace="cc5ddb85-b9a6-4833-8f36-5cedfaf5ffd0"/>
    <xsd:import namespace="02a9b773-5b0c-4605-a548-867bcec38c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ddb85-b9a6-4833-8f36-5cedfaf5ff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a9b773-5b0c-4605-a548-867bcec38c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6C7A2B-F9F4-4B86-8E0C-4681E08C8F1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4AF3717-702F-47BF-A7C2-F5A001F1EA93}">
  <ds:schemaRefs>
    <ds:schemaRef ds:uri="http://schemas.microsoft.com/sharepoint/v3/contenttype/forms"/>
  </ds:schemaRefs>
</ds:datastoreItem>
</file>

<file path=customXml/itemProps3.xml><?xml version="1.0" encoding="utf-8"?>
<ds:datastoreItem xmlns:ds="http://schemas.openxmlformats.org/officeDocument/2006/customXml" ds:itemID="{2060DBF4-EA6F-4D6B-BE54-B30B29840272}">
  <ds:schemaRefs>
    <ds:schemaRef ds:uri="02a9b773-5b0c-4605-a548-867bcec38c5d"/>
    <ds:schemaRef ds:uri="cc5ddb85-b9a6-4833-8f36-5cedfaf5ff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152</TotalTime>
  <Words>2357</Words>
  <Application>Microsoft Office PowerPoint</Application>
  <PresentationFormat>Widescreen</PresentationFormat>
  <Paragraphs>488</Paragraphs>
  <Slides>38</Slides>
  <Notes>33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38</vt:i4>
      </vt:variant>
    </vt:vector>
  </HeadingPairs>
  <TitlesOfParts>
    <vt:vector size="59" baseType="lpstr">
      <vt:lpstr>Homemade Apple</vt:lpstr>
      <vt:lpstr>Poppins</vt:lpstr>
      <vt:lpstr>Wingdings 2</vt:lpstr>
      <vt:lpstr>Aldrich</vt:lpstr>
      <vt:lpstr>Franklin Gothic Medium</vt:lpstr>
      <vt:lpstr>Arial</vt:lpstr>
      <vt:lpstr>Franklin Gothic Book</vt:lpstr>
      <vt:lpstr>Kirang Haerang Bold</vt:lpstr>
      <vt:lpstr>Calibri Light</vt:lpstr>
      <vt:lpstr>Abril Fatface</vt:lpstr>
      <vt:lpstr>Calibri</vt:lpstr>
      <vt:lpstr>Griffy</vt:lpstr>
      <vt:lpstr>Gill Sans MT</vt:lpstr>
      <vt:lpstr>Arial Narrow</vt:lpstr>
      <vt:lpstr>Andika</vt:lpstr>
      <vt:lpstr>Barlow Condensed</vt:lpstr>
      <vt:lpstr>SlidesMania</vt:lpstr>
      <vt:lpstr>Office Theme</vt:lpstr>
      <vt:lpstr>Dividend</vt:lpstr>
      <vt:lpstr>1_Office Theme</vt:lpstr>
      <vt:lpstr>2_Office Theme</vt:lpstr>
      <vt:lpstr>Welcome to  Camp Read Aloud  Literacy Night  Curriculum, Instruction,  and Assessment    </vt:lpstr>
      <vt:lpstr>PowerPoint Presentation</vt:lpstr>
      <vt:lpstr>PowerPoint Presentation</vt:lpstr>
      <vt:lpstr>PowerPoint Presentation</vt:lpstr>
      <vt:lpstr>PowerPoint Presentation</vt:lpstr>
      <vt:lpstr>Agenda  for 11.3.22</vt:lpstr>
      <vt:lpstr>PowerPoint Presentation</vt:lpstr>
      <vt:lpstr>Welcome to Fine Arts!  </vt:lpstr>
      <vt:lpstr>-Georgia Fine Arts Standards of Excellence</vt:lpstr>
      <vt:lpstr>Fine Arts Assessments </vt:lpstr>
      <vt:lpstr>Welcome to Violin  Grades K-2 and Strings Grades 3-5!  </vt:lpstr>
      <vt:lpstr>-Georgia Standards of Excellence </vt:lpstr>
      <vt:lpstr>Performance         Opportunities   All K-5 String students will perform at their awards ceremonies in May.  On March 9, 2023, members of the Panda Philharmonic will perform  3 pieces and be evaluated by 3 judges as part of Large Group Performance Evaluation (LGPE).  Additional school performances occur at various times during the year.</vt:lpstr>
      <vt:lpstr>Pre-K </vt:lpstr>
      <vt:lpstr>PowerPoint Presentation</vt:lpstr>
      <vt:lpstr>K </vt:lpstr>
      <vt:lpstr>-Kindergarten Georgia Standards of Excellence</vt:lpstr>
      <vt:lpstr>Grade Level Assessments </vt:lpstr>
      <vt:lpstr>1st </vt:lpstr>
      <vt:lpstr>-1st Grade Georgia Standards of Excellence</vt:lpstr>
      <vt:lpstr>1st Grade Assessments </vt:lpstr>
      <vt:lpstr>2nd </vt:lpstr>
      <vt:lpstr>-2nd  Grade Georgia Standards of Excellence </vt:lpstr>
      <vt:lpstr>2nd Grade Assessments </vt:lpstr>
      <vt:lpstr>3rd </vt:lpstr>
      <vt:lpstr>-3rd Grade Standards of Excellence</vt:lpstr>
      <vt:lpstr>3rd Grade Assessments </vt:lpstr>
      <vt:lpstr>4th </vt:lpstr>
      <vt:lpstr>-4th Grade Georgia Standards of Excellence </vt:lpstr>
      <vt:lpstr>4th Grade Assessments </vt:lpstr>
      <vt:lpstr>5th  </vt:lpstr>
      <vt:lpstr>-5th Grade Georgia Standards of Excellence </vt:lpstr>
      <vt:lpstr>5th Grade  Assessments </vt:lpstr>
      <vt:lpstr>District Assessments </vt:lpstr>
      <vt:lpstr>PowerPoint Presentation</vt:lpstr>
      <vt:lpstr>PowerPoint Presentation</vt:lpstr>
      <vt:lpstr>PowerPoint Presentation</vt:lpstr>
      <vt:lpstr>Please join us for a Hot Dog Dinner and Literacy 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Curriculum, Instruction, and Assessment Workshop</dc:title>
  <dc:creator>Sawyer, Jessica</dc:creator>
  <cp:lastModifiedBy>Benton, Heather</cp:lastModifiedBy>
  <cp:revision>3</cp:revision>
  <dcterms:modified xsi:type="dcterms:W3CDTF">2022-11-03T17:35:27Z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0x010100CAE7246A0DCFDE43BB6AC96916E9572A</vt:lpwstr>
  </property>
</Properties>
</file>